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259" r:id="rId3"/>
    <p:sldId id="257" r:id="rId4"/>
    <p:sldId id="258" r:id="rId5"/>
    <p:sldId id="260" r:id="rId6"/>
    <p:sldId id="268" r:id="rId7"/>
    <p:sldId id="261" r:id="rId8"/>
    <p:sldId id="263" r:id="rId9"/>
    <p:sldId id="264" r:id="rId10"/>
    <p:sldId id="262" r:id="rId11"/>
    <p:sldId id="265" r:id="rId12"/>
    <p:sldId id="270" r:id="rId13"/>
    <p:sldId id="269" r:id="rId14"/>
    <p:sldId id="271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8B58F6-9944-449F-A64F-AF55AFA4D7CD}" v="628" dt="2020-06-15T15:49:10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as Sánchez Barreiro" userId="feef24336021e796" providerId="LiveId" clId="{058B58F6-9944-449F-A64F-AF55AFA4D7CD}"/>
    <pc:docChg chg="undo custSel mod addSld delSld modSld sldOrd">
      <pc:chgData name="Elias Sánchez Barreiro" userId="feef24336021e796" providerId="LiveId" clId="{058B58F6-9944-449F-A64F-AF55AFA4D7CD}" dt="2020-06-15T15:51:57.854" v="10348" actId="20577"/>
      <pc:docMkLst>
        <pc:docMk/>
      </pc:docMkLst>
      <pc:sldChg chg="addSp delSp modSp modTransition modAnim">
        <pc:chgData name="Elias Sánchez Barreiro" userId="feef24336021e796" providerId="LiveId" clId="{058B58F6-9944-449F-A64F-AF55AFA4D7CD}" dt="2020-06-15T14:40:54.285" v="10038"/>
        <pc:sldMkLst>
          <pc:docMk/>
          <pc:sldMk cId="3416506459" sldId="256"/>
        </pc:sldMkLst>
        <pc:picChg chg="add del mod">
          <ac:chgData name="Elias Sánchez Barreiro" userId="feef24336021e796" providerId="LiveId" clId="{058B58F6-9944-449F-A64F-AF55AFA4D7CD}" dt="2020-06-15T14:25:51.731" v="10008"/>
          <ac:picMkLst>
            <pc:docMk/>
            <pc:sldMk cId="3416506459" sldId="256"/>
            <ac:picMk id="3" creationId="{BDEF8F53-1B7A-4A66-9CED-DC7969F5B18A}"/>
          </ac:picMkLst>
        </pc:picChg>
        <pc:picChg chg="add del mod">
          <ac:chgData name="Elias Sánchez Barreiro" userId="feef24336021e796" providerId="LiveId" clId="{058B58F6-9944-449F-A64F-AF55AFA4D7CD}" dt="2020-06-15T14:26:12.781" v="10010"/>
          <ac:picMkLst>
            <pc:docMk/>
            <pc:sldMk cId="3416506459" sldId="256"/>
            <ac:picMk id="7" creationId="{B9DD3718-9746-4300-97F4-250405BD03D1}"/>
          </ac:picMkLst>
        </pc:picChg>
        <pc:picChg chg="add del mod">
          <ac:chgData name="Elias Sánchez Barreiro" userId="feef24336021e796" providerId="LiveId" clId="{058B58F6-9944-449F-A64F-AF55AFA4D7CD}" dt="2020-06-15T14:27:04.492" v="10012"/>
          <ac:picMkLst>
            <pc:docMk/>
            <pc:sldMk cId="3416506459" sldId="256"/>
            <ac:picMk id="8" creationId="{F68AA269-71F3-460D-AECE-2A662B746CA8}"/>
          </ac:picMkLst>
        </pc:picChg>
        <pc:picChg chg="add del mod">
          <ac:chgData name="Elias Sánchez Barreiro" userId="feef24336021e796" providerId="LiveId" clId="{058B58F6-9944-449F-A64F-AF55AFA4D7CD}" dt="2020-06-15T14:27:37.557" v="10014"/>
          <ac:picMkLst>
            <pc:docMk/>
            <pc:sldMk cId="3416506459" sldId="256"/>
            <ac:picMk id="10" creationId="{F6C6053A-DC51-4922-AFB4-E1A186F43004}"/>
          </ac:picMkLst>
        </pc:picChg>
        <pc:picChg chg="add del mod">
          <ac:chgData name="Elias Sánchez Barreiro" userId="feef24336021e796" providerId="LiveId" clId="{058B58F6-9944-449F-A64F-AF55AFA4D7CD}" dt="2020-06-15T14:28:52.903" v="10016"/>
          <ac:picMkLst>
            <pc:docMk/>
            <pc:sldMk cId="3416506459" sldId="256"/>
            <ac:picMk id="11" creationId="{702A1CE3-66B1-4332-AA6B-F84F37C15A99}"/>
          </ac:picMkLst>
        </pc:picChg>
        <pc:picChg chg="add del mod">
          <ac:chgData name="Elias Sánchez Barreiro" userId="feef24336021e796" providerId="LiveId" clId="{058B58F6-9944-449F-A64F-AF55AFA4D7CD}" dt="2020-06-15T14:29:30.082" v="10018"/>
          <ac:picMkLst>
            <pc:docMk/>
            <pc:sldMk cId="3416506459" sldId="256"/>
            <ac:picMk id="12" creationId="{60645E2D-4653-4CC5-91D7-CD29B18919FE}"/>
          </ac:picMkLst>
        </pc:picChg>
        <pc:picChg chg="add del mod">
          <ac:chgData name="Elias Sánchez Barreiro" userId="feef24336021e796" providerId="LiveId" clId="{058B58F6-9944-449F-A64F-AF55AFA4D7CD}" dt="2020-06-15T14:30:01.329" v="10020"/>
          <ac:picMkLst>
            <pc:docMk/>
            <pc:sldMk cId="3416506459" sldId="256"/>
            <ac:picMk id="13" creationId="{A1B36F87-C220-4D6D-8D56-CA8F7DE95B84}"/>
          </ac:picMkLst>
        </pc:picChg>
        <pc:picChg chg="add del mod">
          <ac:chgData name="Elias Sánchez Barreiro" userId="feef24336021e796" providerId="LiveId" clId="{058B58F6-9944-449F-A64F-AF55AFA4D7CD}" dt="2020-06-15T14:32:27.392" v="10022"/>
          <ac:picMkLst>
            <pc:docMk/>
            <pc:sldMk cId="3416506459" sldId="256"/>
            <ac:picMk id="14" creationId="{7D82BE45-40EA-42C1-A632-8757DD0202A5}"/>
          </ac:picMkLst>
        </pc:picChg>
        <pc:picChg chg="add del mod">
          <ac:chgData name="Elias Sánchez Barreiro" userId="feef24336021e796" providerId="LiveId" clId="{058B58F6-9944-449F-A64F-AF55AFA4D7CD}" dt="2020-06-15T14:33:11.053" v="10024"/>
          <ac:picMkLst>
            <pc:docMk/>
            <pc:sldMk cId="3416506459" sldId="256"/>
            <ac:picMk id="15" creationId="{5751E3F7-6775-432E-AEAB-150D8A34AB16}"/>
          </ac:picMkLst>
        </pc:picChg>
        <pc:picChg chg="add del mod">
          <ac:chgData name="Elias Sánchez Barreiro" userId="feef24336021e796" providerId="LiveId" clId="{058B58F6-9944-449F-A64F-AF55AFA4D7CD}" dt="2020-06-15T14:38:32.915" v="10033"/>
          <ac:picMkLst>
            <pc:docMk/>
            <pc:sldMk cId="3416506459" sldId="256"/>
            <ac:picMk id="16" creationId="{EE64B0D0-EA5B-4950-B6E2-7338314B6FB0}"/>
          </ac:picMkLst>
        </pc:picChg>
        <pc:picChg chg="add del mod">
          <ac:chgData name="Elias Sánchez Barreiro" userId="feef24336021e796" providerId="LiveId" clId="{058B58F6-9944-449F-A64F-AF55AFA4D7CD}" dt="2020-06-15T14:39:18.631" v="10035"/>
          <ac:picMkLst>
            <pc:docMk/>
            <pc:sldMk cId="3416506459" sldId="256"/>
            <ac:picMk id="17" creationId="{1FC67305-48F3-498B-9FF8-B419DE0AF471}"/>
          </ac:picMkLst>
        </pc:picChg>
        <pc:picChg chg="add del mod">
          <ac:chgData name="Elias Sánchez Barreiro" userId="feef24336021e796" providerId="LiveId" clId="{058B58F6-9944-449F-A64F-AF55AFA4D7CD}" dt="2020-06-15T14:39:56.864" v="10037"/>
          <ac:picMkLst>
            <pc:docMk/>
            <pc:sldMk cId="3416506459" sldId="256"/>
            <ac:picMk id="18" creationId="{807F0EE6-19C5-4C2A-903E-9ADC83FB7FB6}"/>
          </ac:picMkLst>
        </pc:picChg>
        <pc:picChg chg="add mod">
          <ac:chgData name="Elias Sánchez Barreiro" userId="feef24336021e796" providerId="LiveId" clId="{058B58F6-9944-449F-A64F-AF55AFA4D7CD}" dt="2020-06-15T14:40:54.285" v="10038"/>
          <ac:picMkLst>
            <pc:docMk/>
            <pc:sldMk cId="3416506459" sldId="256"/>
            <ac:picMk id="19" creationId="{6746CC96-58C0-4DDC-B155-DB110F71A5F7}"/>
          </ac:picMkLst>
        </pc:picChg>
      </pc:sldChg>
      <pc:sldChg chg="addSp delSp modSp mod modTransition setBg modAnim setClrOvrMap">
        <pc:chgData name="Elias Sánchez Barreiro" userId="feef24336021e796" providerId="LiveId" clId="{058B58F6-9944-449F-A64F-AF55AFA4D7CD}" dt="2020-06-15T14:49:50.226" v="10048"/>
        <pc:sldMkLst>
          <pc:docMk/>
          <pc:sldMk cId="1299098052" sldId="257"/>
        </pc:sldMkLst>
        <pc:spChg chg="mod">
          <ac:chgData name="Elias Sánchez Barreiro" userId="feef24336021e796" providerId="LiveId" clId="{058B58F6-9944-449F-A64F-AF55AFA4D7CD}" dt="2020-06-15T09:04:42.056" v="1491" actId="1076"/>
          <ac:spMkLst>
            <pc:docMk/>
            <pc:sldMk cId="1299098052" sldId="257"/>
            <ac:spMk id="2" creationId="{0D2E1435-9D0E-47E7-AD0A-22AF77632098}"/>
          </ac:spMkLst>
        </pc:spChg>
        <pc:spChg chg="mod">
          <ac:chgData name="Elias Sánchez Barreiro" userId="feef24336021e796" providerId="LiveId" clId="{058B58F6-9944-449F-A64F-AF55AFA4D7CD}" dt="2020-06-15T09:06:24.112" v="1518" actId="2711"/>
          <ac:spMkLst>
            <pc:docMk/>
            <pc:sldMk cId="1299098052" sldId="257"/>
            <ac:spMk id="3" creationId="{B34654B3-B80B-4C90-8444-306DD8E55ECB}"/>
          </ac:spMkLst>
        </pc:spChg>
        <pc:spChg chg="mod">
          <ac:chgData name="Elias Sánchez Barreiro" userId="feef24336021e796" providerId="LiveId" clId="{058B58F6-9944-449F-A64F-AF55AFA4D7CD}" dt="2020-06-15T08:59:44.345" v="1411" actId="27803"/>
          <ac:spMkLst>
            <pc:docMk/>
            <pc:sldMk cId="1299098052" sldId="257"/>
            <ac:spMk id="5" creationId="{DE05F28C-670E-42FE-B9C3-755F7777AF22}"/>
          </ac:spMkLst>
        </pc:spChg>
        <pc:spChg chg="mod">
          <ac:chgData name="Elias Sánchez Barreiro" userId="feef24336021e796" providerId="LiveId" clId="{058B58F6-9944-449F-A64F-AF55AFA4D7CD}" dt="2020-06-15T08:59:44.345" v="1411" actId="27803"/>
          <ac:spMkLst>
            <pc:docMk/>
            <pc:sldMk cId="1299098052" sldId="257"/>
            <ac:spMk id="6" creationId="{6861A0B7-B6E0-4DE5-9AF2-6DE080931111}"/>
          </ac:spMkLst>
        </pc:spChg>
        <pc:spChg chg="mod">
          <ac:chgData name="Elias Sánchez Barreiro" userId="feef24336021e796" providerId="LiveId" clId="{058B58F6-9944-449F-A64F-AF55AFA4D7CD}" dt="2020-06-15T08:59:44.345" v="1411" actId="27803"/>
          <ac:spMkLst>
            <pc:docMk/>
            <pc:sldMk cId="1299098052" sldId="257"/>
            <ac:spMk id="8" creationId="{A28B0B47-AD48-4356-9ED6-1FB1C6354C34}"/>
          </ac:spMkLst>
        </pc:spChg>
        <pc:spChg chg="mod">
          <ac:chgData name="Elias Sánchez Barreiro" userId="feef24336021e796" providerId="LiveId" clId="{058B58F6-9944-449F-A64F-AF55AFA4D7CD}" dt="2020-06-15T08:59:44.345" v="1411" actId="27803"/>
          <ac:spMkLst>
            <pc:docMk/>
            <pc:sldMk cId="1299098052" sldId="257"/>
            <ac:spMk id="9" creationId="{4CB1BE38-A531-468B-8E51-1826184601E3}"/>
          </ac:spMkLst>
        </pc:spChg>
        <pc:spChg chg="mod">
          <ac:chgData name="Elias Sánchez Barreiro" userId="feef24336021e796" providerId="LiveId" clId="{058B58F6-9944-449F-A64F-AF55AFA4D7CD}" dt="2020-06-15T08:59:44.345" v="1411" actId="27803"/>
          <ac:spMkLst>
            <pc:docMk/>
            <pc:sldMk cId="1299098052" sldId="257"/>
            <ac:spMk id="10" creationId="{27F37EF8-299A-4F98-8127-5DC956E65D0C}"/>
          </ac:spMkLst>
        </pc:spChg>
        <pc:spChg chg="add del">
          <ac:chgData name="Elias Sánchez Barreiro" userId="feef24336021e796" providerId="LiveId" clId="{058B58F6-9944-449F-A64F-AF55AFA4D7CD}" dt="2020-06-15T09:03:55.166" v="1477" actId="26606"/>
          <ac:spMkLst>
            <pc:docMk/>
            <pc:sldMk cId="1299098052" sldId="257"/>
            <ac:spMk id="11" creationId="{C609E9FA-BDDE-45C4-8F5E-974D4208D2EA}"/>
          </ac:spMkLst>
        </pc:spChg>
        <pc:spChg chg="add del">
          <ac:chgData name="Elias Sánchez Barreiro" userId="feef24336021e796" providerId="LiveId" clId="{058B58F6-9944-449F-A64F-AF55AFA4D7CD}" dt="2020-06-15T09:01:31.809" v="1421" actId="478"/>
          <ac:spMkLst>
            <pc:docMk/>
            <pc:sldMk cId="1299098052" sldId="257"/>
            <ac:spMk id="13" creationId="{EC2DA0F7-1E1E-4538-A866-245C1AC932B8}"/>
          </ac:spMkLst>
        </pc:spChg>
        <pc:spChg chg="add del">
          <ac:chgData name="Elias Sánchez Barreiro" userId="feef24336021e796" providerId="LiveId" clId="{058B58F6-9944-449F-A64F-AF55AFA4D7CD}" dt="2020-06-15T09:03:55.166" v="1477" actId="26606"/>
          <ac:spMkLst>
            <pc:docMk/>
            <pc:sldMk cId="1299098052" sldId="257"/>
            <ac:spMk id="15" creationId="{7737E529-E43B-4948-B3C4-7F6B806FCCFD}"/>
          </ac:spMkLst>
        </pc:spChg>
        <pc:spChg chg="add">
          <ac:chgData name="Elias Sánchez Barreiro" userId="feef24336021e796" providerId="LiveId" clId="{058B58F6-9944-449F-A64F-AF55AFA4D7CD}" dt="2020-06-15T09:03:55.166" v="1477" actId="26606"/>
          <ac:spMkLst>
            <pc:docMk/>
            <pc:sldMk cId="1299098052" sldId="257"/>
            <ac:spMk id="20" creationId="{311973C2-EB8B-452A-A698-4A252FD3AE28}"/>
          </ac:spMkLst>
        </pc:spChg>
        <pc:spChg chg="add">
          <ac:chgData name="Elias Sánchez Barreiro" userId="feef24336021e796" providerId="LiveId" clId="{058B58F6-9944-449F-A64F-AF55AFA4D7CD}" dt="2020-06-15T09:03:55.166" v="1477" actId="26606"/>
          <ac:spMkLst>
            <pc:docMk/>
            <pc:sldMk cId="1299098052" sldId="257"/>
            <ac:spMk id="22" creationId="{10162E77-11AD-44A7-84EC-40C59EEFBD2E}"/>
          </ac:spMkLst>
        </pc:spChg>
        <pc:grpChg chg="del mod">
          <ac:chgData name="Elias Sánchez Barreiro" userId="feef24336021e796" providerId="LiveId" clId="{058B58F6-9944-449F-A64F-AF55AFA4D7CD}" dt="2020-06-15T09:00:16.284" v="1416" actId="478"/>
          <ac:grpSpMkLst>
            <pc:docMk/>
            <pc:sldMk cId="1299098052" sldId="257"/>
            <ac:grpSpMk id="4" creationId="{3F453130-CA50-4153-A398-C694B6A7F11A}"/>
          </ac:grpSpMkLst>
        </pc:grpChg>
        <pc:picChg chg="add del mod">
          <ac:chgData name="Elias Sánchez Barreiro" userId="feef24336021e796" providerId="LiveId" clId="{058B58F6-9944-449F-A64F-AF55AFA4D7CD}" dt="2020-06-15T14:27:04.492" v="10012"/>
          <ac:picMkLst>
            <pc:docMk/>
            <pc:sldMk cId="1299098052" sldId="257"/>
            <ac:picMk id="4" creationId="{BFB8BE16-EDC2-4B87-B0E8-777A0B7DFE57}"/>
          </ac:picMkLst>
        </pc:picChg>
        <pc:picChg chg="add del mod">
          <ac:chgData name="Elias Sánchez Barreiro" userId="feef24336021e796" providerId="LiveId" clId="{058B58F6-9944-449F-A64F-AF55AFA4D7CD}" dt="2020-06-15T14:43:24.421" v="10045"/>
          <ac:picMkLst>
            <pc:docMk/>
            <pc:sldMk cId="1299098052" sldId="257"/>
            <ac:picMk id="5" creationId="{CBD28A21-3A70-414A-862A-7BE54282D936}"/>
          </ac:picMkLst>
        </pc:picChg>
        <pc:picChg chg="add del mod">
          <ac:chgData name="Elias Sánchez Barreiro" userId="feef24336021e796" providerId="LiveId" clId="{058B58F6-9944-449F-A64F-AF55AFA4D7CD}" dt="2020-06-15T14:44:51.644" v="10047"/>
          <ac:picMkLst>
            <pc:docMk/>
            <pc:sldMk cId="1299098052" sldId="257"/>
            <ac:picMk id="6" creationId="{4F2E811E-6786-436F-9B79-E2205F462756}"/>
          </ac:picMkLst>
        </pc:picChg>
        <pc:picChg chg="add del">
          <ac:chgData name="Elias Sánchez Barreiro" userId="feef24336021e796" providerId="LiveId" clId="{058B58F6-9944-449F-A64F-AF55AFA4D7CD}" dt="2020-06-15T08:59:44.345" v="1411" actId="27803"/>
          <ac:picMkLst>
            <pc:docMk/>
            <pc:sldMk cId="1299098052" sldId="257"/>
            <ac:picMk id="7" creationId="{3F453130-CA50-4153-A398-C694B6A7F11A}"/>
          </ac:picMkLst>
        </pc:picChg>
        <pc:picChg chg="add mod">
          <ac:chgData name="Elias Sánchez Barreiro" userId="feef24336021e796" providerId="LiveId" clId="{058B58F6-9944-449F-A64F-AF55AFA4D7CD}" dt="2020-06-15T14:49:50.226" v="10048"/>
          <ac:picMkLst>
            <pc:docMk/>
            <pc:sldMk cId="1299098052" sldId="257"/>
            <ac:picMk id="7" creationId="{45AAC992-C0D0-4204-B508-B2D21A3289FD}"/>
          </ac:picMkLst>
        </pc:picChg>
        <pc:picChg chg="add mod ord">
          <ac:chgData name="Elias Sánchez Barreiro" userId="feef24336021e796" providerId="LiveId" clId="{058B58F6-9944-449F-A64F-AF55AFA4D7CD}" dt="2020-06-15T09:04:11.347" v="1480" actId="27614"/>
          <ac:picMkLst>
            <pc:docMk/>
            <pc:sldMk cId="1299098052" sldId="257"/>
            <ac:picMk id="12" creationId="{571BA858-2F8C-4103-B51C-3E26DFE16118}"/>
          </ac:picMkLst>
        </pc:picChg>
        <pc:cxnChg chg="add del">
          <ac:chgData name="Elias Sánchez Barreiro" userId="feef24336021e796" providerId="LiveId" clId="{058B58F6-9944-449F-A64F-AF55AFA4D7CD}" dt="2020-06-15T09:03:55.166" v="1477" actId="26606"/>
          <ac:cxnSpMkLst>
            <pc:docMk/>
            <pc:sldMk cId="1299098052" sldId="257"/>
            <ac:cxnSpMk id="14" creationId="{45549E29-E797-4A00-B030-3AB01640CFDC}"/>
          </ac:cxnSpMkLst>
        </pc:cxnChg>
        <pc:cxnChg chg="add">
          <ac:chgData name="Elias Sánchez Barreiro" userId="feef24336021e796" providerId="LiveId" clId="{058B58F6-9944-449F-A64F-AF55AFA4D7CD}" dt="2020-06-15T09:03:55.166" v="1477" actId="26606"/>
          <ac:cxnSpMkLst>
            <pc:docMk/>
            <pc:sldMk cId="1299098052" sldId="257"/>
            <ac:cxnSpMk id="24" creationId="{5AB158E9-1B40-4CD6-95F0-95CA11DF7B7A}"/>
          </ac:cxnSpMkLst>
        </pc:cxnChg>
      </pc:sldChg>
      <pc:sldChg chg="addSp delSp modSp mod modTransition setBg modAnim">
        <pc:chgData name="Elias Sánchez Barreiro" userId="feef24336021e796" providerId="LiveId" clId="{058B58F6-9944-449F-A64F-AF55AFA4D7CD}" dt="2020-06-15T15:45:59.532" v="10132"/>
        <pc:sldMkLst>
          <pc:docMk/>
          <pc:sldMk cId="3673954095" sldId="258"/>
        </pc:sldMkLst>
        <pc:spChg chg="mod">
          <ac:chgData name="Elias Sánchez Barreiro" userId="feef24336021e796" providerId="LiveId" clId="{058B58F6-9944-449F-A64F-AF55AFA4D7CD}" dt="2020-06-15T09:15:38.152" v="2642" actId="20577"/>
          <ac:spMkLst>
            <pc:docMk/>
            <pc:sldMk cId="3673954095" sldId="258"/>
            <ac:spMk id="4" creationId="{D6D8EB28-8F7B-4776-B130-C4BB44DDAF6C}"/>
          </ac:spMkLst>
        </pc:spChg>
        <pc:spChg chg="mod">
          <ac:chgData name="Elias Sánchez Barreiro" userId="feef24336021e796" providerId="LiveId" clId="{058B58F6-9944-449F-A64F-AF55AFA4D7CD}" dt="2020-06-15T09:14:51.244" v="2620" actId="20577"/>
          <ac:spMkLst>
            <pc:docMk/>
            <pc:sldMk cId="3673954095" sldId="258"/>
            <ac:spMk id="5" creationId="{0AD207CD-A295-438F-81F8-4F6FFF06C6BB}"/>
          </ac:spMkLst>
        </pc:spChg>
        <pc:picChg chg="add del mod">
          <ac:chgData name="Elias Sánchez Barreiro" userId="feef24336021e796" providerId="LiveId" clId="{058B58F6-9944-449F-A64F-AF55AFA4D7CD}" dt="2020-06-15T15:35:03.991" v="10117"/>
          <ac:picMkLst>
            <pc:docMk/>
            <pc:sldMk cId="3673954095" sldId="258"/>
            <ac:picMk id="2" creationId="{1D0086B1-CB8B-490C-B0B1-FFF5E4A8560E}"/>
          </ac:picMkLst>
        </pc:picChg>
        <pc:picChg chg="add del mod">
          <ac:chgData name="Elias Sánchez Barreiro" userId="feef24336021e796" providerId="LiveId" clId="{058B58F6-9944-449F-A64F-AF55AFA4D7CD}" dt="2020-06-15T14:54:43.787" v="10050"/>
          <ac:picMkLst>
            <pc:docMk/>
            <pc:sldMk cId="3673954095" sldId="258"/>
            <ac:picMk id="2" creationId="{41E2AB02-5B8A-4FFA-9305-8BDF8A563AF1}"/>
          </ac:picMkLst>
        </pc:picChg>
        <pc:picChg chg="add del mod">
          <ac:chgData name="Elias Sánchez Barreiro" userId="feef24336021e796" providerId="LiveId" clId="{058B58F6-9944-449F-A64F-AF55AFA4D7CD}" dt="2020-06-15T15:32:48.751" v="10115"/>
          <ac:picMkLst>
            <pc:docMk/>
            <pc:sldMk cId="3673954095" sldId="258"/>
            <ac:picMk id="3" creationId="{4083A9C3-2C90-443C-9825-0367B136316C}"/>
          </ac:picMkLst>
        </pc:picChg>
        <pc:picChg chg="add del mod">
          <ac:chgData name="Elias Sánchez Barreiro" userId="feef24336021e796" providerId="LiveId" clId="{058B58F6-9944-449F-A64F-AF55AFA4D7CD}" dt="2020-06-15T15:37:40.464" v="10119"/>
          <ac:picMkLst>
            <pc:docMk/>
            <pc:sldMk cId="3673954095" sldId="258"/>
            <ac:picMk id="6" creationId="{B7038B15-BE4C-4311-9FD6-E0B050508ABA}"/>
          </ac:picMkLst>
        </pc:picChg>
        <pc:picChg chg="add del mod">
          <ac:chgData name="Elias Sánchez Barreiro" userId="feef24336021e796" providerId="LiveId" clId="{058B58F6-9944-449F-A64F-AF55AFA4D7CD}" dt="2020-06-15T15:37:51.568" v="10121"/>
          <ac:picMkLst>
            <pc:docMk/>
            <pc:sldMk cId="3673954095" sldId="258"/>
            <ac:picMk id="7" creationId="{F8C65865-3FFA-4CB6-84F7-9528E8274623}"/>
          </ac:picMkLst>
        </pc:picChg>
        <pc:picChg chg="add del mod">
          <ac:chgData name="Elias Sánchez Barreiro" userId="feef24336021e796" providerId="LiveId" clId="{058B58F6-9944-449F-A64F-AF55AFA4D7CD}" dt="2020-06-15T15:38:05.861" v="10123"/>
          <ac:picMkLst>
            <pc:docMk/>
            <pc:sldMk cId="3673954095" sldId="258"/>
            <ac:picMk id="8" creationId="{5B61D303-7557-49AB-B801-E672FD89FC5B}"/>
          </ac:picMkLst>
        </pc:picChg>
        <pc:picChg chg="add">
          <ac:chgData name="Elias Sánchez Barreiro" userId="feef24336021e796" providerId="LiveId" clId="{058B58F6-9944-449F-A64F-AF55AFA4D7CD}" dt="2020-06-15T09:12:16.190" v="2534" actId="26606"/>
          <ac:picMkLst>
            <pc:docMk/>
            <pc:sldMk cId="3673954095" sldId="258"/>
            <ac:picMk id="9" creationId="{9EBE8265-557E-4F2C-AF11-C395A331EE9C}"/>
          </ac:picMkLst>
        </pc:picChg>
        <pc:picChg chg="add del mod">
          <ac:chgData name="Elias Sánchez Barreiro" userId="feef24336021e796" providerId="LiveId" clId="{058B58F6-9944-449F-A64F-AF55AFA4D7CD}" dt="2020-06-15T15:38:44.240" v="10125"/>
          <ac:picMkLst>
            <pc:docMk/>
            <pc:sldMk cId="3673954095" sldId="258"/>
            <ac:picMk id="10" creationId="{CD562BE4-5B36-42BB-911D-BC3799F644A6}"/>
          </ac:picMkLst>
        </pc:picChg>
        <pc:picChg chg="add del mod">
          <ac:chgData name="Elias Sánchez Barreiro" userId="feef24336021e796" providerId="LiveId" clId="{058B58F6-9944-449F-A64F-AF55AFA4D7CD}" dt="2020-06-15T15:39:05.192" v="10127"/>
          <ac:picMkLst>
            <pc:docMk/>
            <pc:sldMk cId="3673954095" sldId="258"/>
            <ac:picMk id="11" creationId="{ACA34900-A60D-4D6B-A7BE-3EA944A52634}"/>
          </ac:picMkLst>
        </pc:picChg>
        <pc:picChg chg="add del mod">
          <ac:chgData name="Elias Sánchez Barreiro" userId="feef24336021e796" providerId="LiveId" clId="{058B58F6-9944-449F-A64F-AF55AFA4D7CD}" dt="2020-06-15T15:39:41.037" v="10129"/>
          <ac:picMkLst>
            <pc:docMk/>
            <pc:sldMk cId="3673954095" sldId="258"/>
            <ac:picMk id="12" creationId="{B6DC3487-901D-479B-9C12-34BE89F2A657}"/>
          </ac:picMkLst>
        </pc:picChg>
        <pc:picChg chg="add del mod">
          <ac:chgData name="Elias Sánchez Barreiro" userId="feef24336021e796" providerId="LiveId" clId="{058B58F6-9944-449F-A64F-AF55AFA4D7CD}" dt="2020-06-15T15:39:50.309" v="10131"/>
          <ac:picMkLst>
            <pc:docMk/>
            <pc:sldMk cId="3673954095" sldId="258"/>
            <ac:picMk id="13" creationId="{96391ABA-1E67-4808-97C8-56110CC739FE}"/>
          </ac:picMkLst>
        </pc:picChg>
        <pc:picChg chg="add mod">
          <ac:chgData name="Elias Sánchez Barreiro" userId="feef24336021e796" providerId="LiveId" clId="{058B58F6-9944-449F-A64F-AF55AFA4D7CD}" dt="2020-06-15T15:45:59.532" v="10132"/>
          <ac:picMkLst>
            <pc:docMk/>
            <pc:sldMk cId="3673954095" sldId="258"/>
            <ac:picMk id="14" creationId="{85B0444A-62B5-43EF-B1BA-0B001BC5AF21}"/>
          </ac:picMkLst>
        </pc:picChg>
      </pc:sldChg>
      <pc:sldChg chg="addSp delSp modSp mod modTransition setBg modAnim">
        <pc:chgData name="Elias Sánchez Barreiro" userId="feef24336021e796" providerId="LiveId" clId="{058B58F6-9944-449F-A64F-AF55AFA4D7CD}" dt="2020-06-15T14:42:27.156" v="10043"/>
        <pc:sldMkLst>
          <pc:docMk/>
          <pc:sldMk cId="1576013332" sldId="259"/>
        </pc:sldMkLst>
        <pc:spChg chg="mod">
          <ac:chgData name="Elias Sánchez Barreiro" userId="feef24336021e796" providerId="LiveId" clId="{058B58F6-9944-449F-A64F-AF55AFA4D7CD}" dt="2020-06-15T09:16:11.750" v="2643" actId="207"/>
          <ac:spMkLst>
            <pc:docMk/>
            <pc:sldMk cId="1576013332" sldId="259"/>
            <ac:spMk id="2" creationId="{9B132794-817A-4C37-893A-E062DD0D2FAD}"/>
          </ac:spMkLst>
        </pc:spChg>
        <pc:spChg chg="del mod">
          <ac:chgData name="Elias Sánchez Barreiro" userId="feef24336021e796" providerId="LiveId" clId="{058B58F6-9944-449F-A64F-AF55AFA4D7CD}" dt="2020-06-15T08:46:36.107" v="402" actId="26606"/>
          <ac:spMkLst>
            <pc:docMk/>
            <pc:sldMk cId="1576013332" sldId="259"/>
            <ac:spMk id="3" creationId="{D220A2BD-3C78-4DC9-9DA9-040544DF1901}"/>
          </ac:spMkLst>
        </pc:spChg>
        <pc:spChg chg="add mod">
          <ac:chgData name="Elias Sánchez Barreiro" userId="feef24336021e796" providerId="LiveId" clId="{058B58F6-9944-449F-A64F-AF55AFA4D7CD}" dt="2020-06-15T10:04:21.494" v="5842" actId="1076"/>
          <ac:spMkLst>
            <pc:docMk/>
            <pc:sldMk cId="1576013332" sldId="259"/>
            <ac:spMk id="4" creationId="{56396E30-D260-423E-AAF7-58B76BC91F5E}"/>
          </ac:spMkLst>
        </pc:spChg>
        <pc:spChg chg="add mod">
          <ac:chgData name="Elias Sánchez Barreiro" userId="feef24336021e796" providerId="LiveId" clId="{058B58F6-9944-449F-A64F-AF55AFA4D7CD}" dt="2020-06-15T10:04:25.899" v="5843" actId="1076"/>
          <ac:spMkLst>
            <pc:docMk/>
            <pc:sldMk cId="1576013332" sldId="259"/>
            <ac:spMk id="6" creationId="{5BD0F59D-50AB-4D0E-B999-A7E401CD3962}"/>
          </ac:spMkLst>
        </pc:spChg>
        <pc:graphicFrameChg chg="add mod modGraphic">
          <ac:chgData name="Elias Sánchez Barreiro" userId="feef24336021e796" providerId="LiveId" clId="{058B58F6-9944-449F-A64F-AF55AFA4D7CD}" dt="2020-06-15T10:04:19.738" v="5841" actId="1076"/>
          <ac:graphicFrameMkLst>
            <pc:docMk/>
            <pc:sldMk cId="1576013332" sldId="259"/>
            <ac:graphicFrameMk id="5" creationId="{D6802C39-6D8C-4BCD-94C0-61A214D65C47}"/>
          </ac:graphicFrameMkLst>
        </pc:graphicFrameChg>
        <pc:picChg chg="add del mod">
          <ac:chgData name="Elias Sánchez Barreiro" userId="feef24336021e796" providerId="LiveId" clId="{058B58F6-9944-449F-A64F-AF55AFA4D7CD}" dt="2020-06-15T14:27:04.492" v="10012"/>
          <ac:picMkLst>
            <pc:docMk/>
            <pc:sldMk cId="1576013332" sldId="259"/>
            <ac:picMk id="3" creationId="{4C9E4814-13FB-4A83-B8F2-33673498A140}"/>
          </ac:picMkLst>
        </pc:picChg>
        <pc:picChg chg="add del mod">
          <ac:chgData name="Elias Sánchez Barreiro" userId="feef24336021e796" providerId="LiveId" clId="{058B58F6-9944-449F-A64F-AF55AFA4D7CD}" dt="2020-06-15T14:28:52.903" v="10016"/>
          <ac:picMkLst>
            <pc:docMk/>
            <pc:sldMk cId="1576013332" sldId="259"/>
            <ac:picMk id="7" creationId="{DFA53BBD-2344-4D7C-930C-56E7D3406AE3}"/>
          </ac:picMkLst>
        </pc:picChg>
        <pc:picChg chg="add del mod">
          <ac:chgData name="Elias Sánchez Barreiro" userId="feef24336021e796" providerId="LiveId" clId="{058B58F6-9944-449F-A64F-AF55AFA4D7CD}" dt="2020-06-15T14:36:37.424" v="10027"/>
          <ac:picMkLst>
            <pc:docMk/>
            <pc:sldMk cId="1576013332" sldId="259"/>
            <ac:picMk id="8" creationId="{DA9C7F76-A966-4005-A75C-383E03DFEF50}"/>
          </ac:picMkLst>
        </pc:picChg>
        <pc:picChg chg="add del mod">
          <ac:chgData name="Elias Sánchez Barreiro" userId="feef24336021e796" providerId="LiveId" clId="{058B58F6-9944-449F-A64F-AF55AFA4D7CD}" dt="2020-06-15T14:36:55.674" v="10029"/>
          <ac:picMkLst>
            <pc:docMk/>
            <pc:sldMk cId="1576013332" sldId="259"/>
            <ac:picMk id="9" creationId="{AB98CFE7-4127-430D-B78F-6BC63B497317}"/>
          </ac:picMkLst>
        </pc:picChg>
        <pc:picChg chg="add del mod">
          <ac:chgData name="Elias Sánchez Barreiro" userId="feef24336021e796" providerId="LiveId" clId="{058B58F6-9944-449F-A64F-AF55AFA4D7CD}" dt="2020-06-15T14:37:10.339" v="10031"/>
          <ac:picMkLst>
            <pc:docMk/>
            <pc:sldMk cId="1576013332" sldId="259"/>
            <ac:picMk id="10" creationId="{26D377E4-A796-474D-8EDE-16DF3A7BF308}"/>
          </ac:picMkLst>
        </pc:picChg>
        <pc:picChg chg="add del mod">
          <ac:chgData name="Elias Sánchez Barreiro" userId="feef24336021e796" providerId="LiveId" clId="{058B58F6-9944-449F-A64F-AF55AFA4D7CD}" dt="2020-06-15T14:38:32.915" v="10033"/>
          <ac:picMkLst>
            <pc:docMk/>
            <pc:sldMk cId="1576013332" sldId="259"/>
            <ac:picMk id="11" creationId="{62B0D6DC-6E7B-4B86-8240-4B2ADF730B04}"/>
          </ac:picMkLst>
        </pc:picChg>
        <pc:picChg chg="add del mod">
          <ac:chgData name="Elias Sánchez Barreiro" userId="feef24336021e796" providerId="LiveId" clId="{058B58F6-9944-449F-A64F-AF55AFA4D7CD}" dt="2020-06-15T14:39:18.631" v="10035"/>
          <ac:picMkLst>
            <pc:docMk/>
            <pc:sldMk cId="1576013332" sldId="259"/>
            <ac:picMk id="12" creationId="{EC6696CE-FCB6-4915-912F-9B471A6776CD}"/>
          </ac:picMkLst>
        </pc:picChg>
        <pc:picChg chg="add del mod">
          <ac:chgData name="Elias Sánchez Barreiro" userId="feef24336021e796" providerId="LiveId" clId="{058B58F6-9944-449F-A64F-AF55AFA4D7CD}" dt="2020-06-15T14:41:18.040" v="10040"/>
          <ac:picMkLst>
            <pc:docMk/>
            <pc:sldMk cId="1576013332" sldId="259"/>
            <ac:picMk id="13" creationId="{94D32869-F7D7-40FC-9B4C-297339617BEC}"/>
          </ac:picMkLst>
        </pc:picChg>
        <pc:picChg chg="add del mod">
          <ac:chgData name="Elias Sánchez Barreiro" userId="feef24336021e796" providerId="LiveId" clId="{058B58F6-9944-449F-A64F-AF55AFA4D7CD}" dt="2020-06-15T14:41:34.759" v="10042"/>
          <ac:picMkLst>
            <pc:docMk/>
            <pc:sldMk cId="1576013332" sldId="259"/>
            <ac:picMk id="14" creationId="{5EFF8A97-D600-42E1-B55A-8F23BEADE1D3}"/>
          </ac:picMkLst>
        </pc:picChg>
        <pc:picChg chg="add mod">
          <ac:chgData name="Elias Sánchez Barreiro" userId="feef24336021e796" providerId="LiveId" clId="{058B58F6-9944-449F-A64F-AF55AFA4D7CD}" dt="2020-06-15T14:42:27.156" v="10043"/>
          <ac:picMkLst>
            <pc:docMk/>
            <pc:sldMk cId="1576013332" sldId="259"/>
            <ac:picMk id="15" creationId="{58478EF0-AFB1-43E5-BD4C-5767866A8F42}"/>
          </ac:picMkLst>
        </pc:picChg>
      </pc:sldChg>
      <pc:sldChg chg="addSp delSp modSp mod modTransition setBg modAnim setClrOvrMap">
        <pc:chgData name="Elias Sánchez Barreiro" userId="feef24336021e796" providerId="LiveId" clId="{058B58F6-9944-449F-A64F-AF55AFA4D7CD}" dt="2020-06-15T15:00:08.699" v="10054"/>
        <pc:sldMkLst>
          <pc:docMk/>
          <pc:sldMk cId="255787039" sldId="260"/>
        </pc:sldMkLst>
        <pc:spChg chg="mod">
          <ac:chgData name="Elias Sánchez Barreiro" userId="feef24336021e796" providerId="LiveId" clId="{058B58F6-9944-449F-A64F-AF55AFA4D7CD}" dt="2020-06-15T09:31:10.082" v="4162" actId="207"/>
          <ac:spMkLst>
            <pc:docMk/>
            <pc:sldMk cId="255787039" sldId="260"/>
            <ac:spMk id="2" creationId="{92CCD715-6B73-4A10-8C6D-47A11ADE7990}"/>
          </ac:spMkLst>
        </pc:spChg>
        <pc:spChg chg="mod">
          <ac:chgData name="Elias Sánchez Barreiro" userId="feef24336021e796" providerId="LiveId" clId="{058B58F6-9944-449F-A64F-AF55AFA4D7CD}" dt="2020-06-15T09:31:40.169" v="4166" actId="14100"/>
          <ac:spMkLst>
            <pc:docMk/>
            <pc:sldMk cId="255787039" sldId="260"/>
            <ac:spMk id="3" creationId="{356714EA-3DCC-4B5B-B2F9-160F2267B35D}"/>
          </ac:spMkLst>
        </pc:spChg>
        <pc:spChg chg="add">
          <ac:chgData name="Elias Sánchez Barreiro" userId="feef24336021e796" providerId="LiveId" clId="{058B58F6-9944-449F-A64F-AF55AFA4D7CD}" dt="2020-06-15T09:30:38.907" v="4159" actId="26606"/>
          <ac:spMkLst>
            <pc:docMk/>
            <pc:sldMk cId="255787039" sldId="260"/>
            <ac:spMk id="8" creationId="{C8DD82D3-D002-45B0-B16A-82B3DA4EFDDB}"/>
          </ac:spMkLst>
        </pc:spChg>
        <pc:spChg chg="add">
          <ac:chgData name="Elias Sánchez Barreiro" userId="feef24336021e796" providerId="LiveId" clId="{058B58F6-9944-449F-A64F-AF55AFA4D7CD}" dt="2020-06-15T09:30:38.907" v="4159" actId="26606"/>
          <ac:spMkLst>
            <pc:docMk/>
            <pc:sldMk cId="255787039" sldId="260"/>
            <ac:spMk id="12" creationId="{4C15B19B-E7BB-4060-B12F-3CDA8EF16A52}"/>
          </ac:spMkLst>
        </pc:spChg>
        <pc:picChg chg="add del mod">
          <ac:chgData name="Elias Sánchez Barreiro" userId="feef24336021e796" providerId="LiveId" clId="{058B58F6-9944-449F-A64F-AF55AFA4D7CD}" dt="2020-06-15T14:58:24.566" v="10053"/>
          <ac:picMkLst>
            <pc:docMk/>
            <pc:sldMk cId="255787039" sldId="260"/>
            <ac:picMk id="4" creationId="{F34BAF6D-6517-4931-93EC-127BFA3A2E1D}"/>
          </ac:picMkLst>
        </pc:picChg>
        <pc:picChg chg="add mod">
          <ac:chgData name="Elias Sánchez Barreiro" userId="feef24336021e796" providerId="LiveId" clId="{058B58F6-9944-449F-A64F-AF55AFA4D7CD}" dt="2020-06-15T15:00:08.699" v="10054"/>
          <ac:picMkLst>
            <pc:docMk/>
            <pc:sldMk cId="255787039" sldId="260"/>
            <ac:picMk id="5" creationId="{BAE74D0F-D829-4BF4-9D94-058612E0AA40}"/>
          </ac:picMkLst>
        </pc:picChg>
        <pc:cxnChg chg="add">
          <ac:chgData name="Elias Sánchez Barreiro" userId="feef24336021e796" providerId="LiveId" clId="{058B58F6-9944-449F-A64F-AF55AFA4D7CD}" dt="2020-06-15T09:30:38.907" v="4159" actId="26606"/>
          <ac:cxnSpMkLst>
            <pc:docMk/>
            <pc:sldMk cId="255787039" sldId="260"/>
            <ac:cxnSpMk id="10" creationId="{9F09C252-16FE-4557-AD6D-BB5CA773496C}"/>
          </ac:cxnSpMkLst>
        </pc:cxnChg>
      </pc:sldChg>
      <pc:sldChg chg="addSp delSp modSp mod modTransition setBg modAnim">
        <pc:chgData name="Elias Sánchez Barreiro" userId="feef24336021e796" providerId="LiveId" clId="{058B58F6-9944-449F-A64F-AF55AFA4D7CD}" dt="2020-06-15T15:04:37.465" v="10060"/>
        <pc:sldMkLst>
          <pc:docMk/>
          <pc:sldMk cId="598734424" sldId="261"/>
        </pc:sldMkLst>
        <pc:spChg chg="mod">
          <ac:chgData name="Elias Sánchez Barreiro" userId="feef24336021e796" providerId="LiveId" clId="{058B58F6-9944-449F-A64F-AF55AFA4D7CD}" dt="2020-06-15T10:03:44.838" v="5840" actId="1076"/>
          <ac:spMkLst>
            <pc:docMk/>
            <pc:sldMk cId="598734424" sldId="261"/>
            <ac:spMk id="2" creationId="{69BECBF5-6C6C-4251-9EC9-D3A2314F23F0}"/>
          </ac:spMkLst>
        </pc:spChg>
        <pc:spChg chg="del mod">
          <ac:chgData name="Elias Sánchez Barreiro" userId="feef24336021e796" providerId="LiveId" clId="{058B58F6-9944-449F-A64F-AF55AFA4D7CD}" dt="2020-06-15T09:43:17.336" v="5665" actId="26606"/>
          <ac:spMkLst>
            <pc:docMk/>
            <pc:sldMk cId="598734424" sldId="261"/>
            <ac:spMk id="3" creationId="{BF419F81-2C65-4570-9439-D3A6BBEC3328}"/>
          </ac:spMkLst>
        </pc:spChg>
        <pc:spChg chg="add mod">
          <ac:chgData name="Elias Sánchez Barreiro" userId="feef24336021e796" providerId="LiveId" clId="{058B58F6-9944-449F-A64F-AF55AFA4D7CD}" dt="2020-06-15T10:02:58.172" v="5832" actId="14100"/>
          <ac:spMkLst>
            <pc:docMk/>
            <pc:sldMk cId="598734424" sldId="261"/>
            <ac:spMk id="4" creationId="{A2752C32-6586-494D-A6DC-EC0DC5A54BE3}"/>
          </ac:spMkLst>
        </pc:spChg>
        <pc:spChg chg="add">
          <ac:chgData name="Elias Sánchez Barreiro" userId="feef24336021e796" providerId="LiveId" clId="{058B58F6-9944-449F-A64F-AF55AFA4D7CD}" dt="2020-06-15T09:43:17.336" v="5665" actId="26606"/>
          <ac:spMkLst>
            <pc:docMk/>
            <pc:sldMk cId="598734424" sldId="261"/>
            <ac:spMk id="9" creationId="{A6B16355-27FB-445B-B646-02AB73637459}"/>
          </ac:spMkLst>
        </pc:spChg>
        <pc:spChg chg="add">
          <ac:chgData name="Elias Sánchez Barreiro" userId="feef24336021e796" providerId="LiveId" clId="{058B58F6-9944-449F-A64F-AF55AFA4D7CD}" dt="2020-06-15T09:43:17.336" v="5665" actId="26606"/>
          <ac:spMkLst>
            <pc:docMk/>
            <pc:sldMk cId="598734424" sldId="261"/>
            <ac:spMk id="13" creationId="{6B3BF2E5-C3AB-441F-A430-491119C56D26}"/>
          </ac:spMkLst>
        </pc:spChg>
        <pc:spChg chg="add">
          <ac:chgData name="Elias Sánchez Barreiro" userId="feef24336021e796" providerId="LiveId" clId="{058B58F6-9944-449F-A64F-AF55AFA4D7CD}" dt="2020-06-15T09:43:17.336" v="5665" actId="26606"/>
          <ac:spMkLst>
            <pc:docMk/>
            <pc:sldMk cId="598734424" sldId="261"/>
            <ac:spMk id="15" creationId="{DD07C90B-B81A-473B-8919-CA924E61FFCF}"/>
          </ac:spMkLst>
        </pc:spChg>
        <pc:graphicFrameChg chg="add mod">
          <ac:chgData name="Elias Sánchez Barreiro" userId="feef24336021e796" providerId="LiveId" clId="{058B58F6-9944-449F-A64F-AF55AFA4D7CD}" dt="2020-06-15T13:59:39.833" v="10000" actId="1076"/>
          <ac:graphicFrameMkLst>
            <pc:docMk/>
            <pc:sldMk cId="598734424" sldId="261"/>
            <ac:graphicFrameMk id="5" creationId="{D94DC088-FF86-4964-A403-284D49934859}"/>
          </ac:graphicFrameMkLst>
        </pc:graphicFrameChg>
        <pc:picChg chg="add del mod">
          <ac:chgData name="Elias Sánchez Barreiro" userId="feef24336021e796" providerId="LiveId" clId="{058B58F6-9944-449F-A64F-AF55AFA4D7CD}" dt="2020-06-15T15:02:48.911" v="10057"/>
          <ac:picMkLst>
            <pc:docMk/>
            <pc:sldMk cId="598734424" sldId="261"/>
            <ac:picMk id="3" creationId="{8DE7072A-0BF3-42E3-B34A-6F0760BA81F9}"/>
          </ac:picMkLst>
        </pc:picChg>
        <pc:picChg chg="add del mod">
          <ac:chgData name="Elias Sánchez Barreiro" userId="feef24336021e796" providerId="LiveId" clId="{058B58F6-9944-449F-A64F-AF55AFA4D7CD}" dt="2020-06-15T15:03:07.609" v="10059"/>
          <ac:picMkLst>
            <pc:docMk/>
            <pc:sldMk cId="598734424" sldId="261"/>
            <ac:picMk id="6" creationId="{13F9A561-0C3D-4D3F-9DE5-9888B571B433}"/>
          </ac:picMkLst>
        </pc:picChg>
        <pc:picChg chg="add mod">
          <ac:chgData name="Elias Sánchez Barreiro" userId="feef24336021e796" providerId="LiveId" clId="{058B58F6-9944-449F-A64F-AF55AFA4D7CD}" dt="2020-06-15T15:04:37.465" v="10060"/>
          <ac:picMkLst>
            <pc:docMk/>
            <pc:sldMk cId="598734424" sldId="261"/>
            <ac:picMk id="7" creationId="{78C26709-D512-4C0E-9455-6727D17CA737}"/>
          </ac:picMkLst>
        </pc:picChg>
        <pc:cxnChg chg="add">
          <ac:chgData name="Elias Sánchez Barreiro" userId="feef24336021e796" providerId="LiveId" clId="{058B58F6-9944-449F-A64F-AF55AFA4D7CD}" dt="2020-06-15T09:43:17.336" v="5665" actId="26606"/>
          <ac:cxnSpMkLst>
            <pc:docMk/>
            <pc:sldMk cId="598734424" sldId="261"/>
            <ac:cxnSpMk id="11" creationId="{06DA680F-F6AC-453E-A8BF-C5BDED2851DE}"/>
          </ac:cxnSpMkLst>
        </pc:cxnChg>
      </pc:sldChg>
      <pc:sldChg chg="addSp modSp modTransition">
        <pc:chgData name="Elias Sánchez Barreiro" userId="feef24336021e796" providerId="LiveId" clId="{058B58F6-9944-449F-A64F-AF55AFA4D7CD}" dt="2020-06-15T15:12:08.072" v="10075"/>
        <pc:sldMkLst>
          <pc:docMk/>
          <pc:sldMk cId="2905841268" sldId="262"/>
        </pc:sldMkLst>
        <pc:picChg chg="add mod">
          <ac:chgData name="Elias Sánchez Barreiro" userId="feef24336021e796" providerId="LiveId" clId="{058B58F6-9944-449F-A64F-AF55AFA4D7CD}" dt="2020-06-15T15:12:08.072" v="10075"/>
          <ac:picMkLst>
            <pc:docMk/>
            <pc:sldMk cId="2905841268" sldId="262"/>
            <ac:picMk id="2" creationId="{84F48FBE-AC85-4B02-BF48-676044D86727}"/>
          </ac:picMkLst>
        </pc:picChg>
      </pc:sldChg>
      <pc:sldChg chg="addSp delSp modSp modTransition modAnim">
        <pc:chgData name="Elias Sánchez Barreiro" userId="feef24336021e796" providerId="LiveId" clId="{058B58F6-9944-449F-A64F-AF55AFA4D7CD}" dt="2020-06-15T15:07:21.257" v="10065"/>
        <pc:sldMkLst>
          <pc:docMk/>
          <pc:sldMk cId="2096213035" sldId="263"/>
        </pc:sldMkLst>
        <pc:picChg chg="add del mod">
          <ac:chgData name="Elias Sánchez Barreiro" userId="feef24336021e796" providerId="LiveId" clId="{058B58F6-9944-449F-A64F-AF55AFA4D7CD}" dt="2020-06-15T15:05:24.324" v="10062"/>
          <ac:picMkLst>
            <pc:docMk/>
            <pc:sldMk cId="2096213035" sldId="263"/>
            <ac:picMk id="2" creationId="{37D31841-FCD8-4755-9EEF-D43C6B80E414}"/>
          </ac:picMkLst>
        </pc:picChg>
        <pc:picChg chg="add del mod">
          <ac:chgData name="Elias Sánchez Barreiro" userId="feef24336021e796" providerId="LiveId" clId="{058B58F6-9944-449F-A64F-AF55AFA4D7CD}" dt="2020-06-15T15:06:07.750" v="10064"/>
          <ac:picMkLst>
            <pc:docMk/>
            <pc:sldMk cId="2096213035" sldId="263"/>
            <ac:picMk id="3" creationId="{912D8797-16D4-4050-9DA3-51576735E3D9}"/>
          </ac:picMkLst>
        </pc:picChg>
        <pc:picChg chg="add mod">
          <ac:chgData name="Elias Sánchez Barreiro" userId="feef24336021e796" providerId="LiveId" clId="{058B58F6-9944-449F-A64F-AF55AFA4D7CD}" dt="2020-06-15T15:07:21.257" v="10065"/>
          <ac:picMkLst>
            <pc:docMk/>
            <pc:sldMk cId="2096213035" sldId="263"/>
            <ac:picMk id="4" creationId="{1F8A73CC-B285-4BBC-AB94-3D6EB87483C8}"/>
          </ac:picMkLst>
        </pc:picChg>
      </pc:sldChg>
      <pc:sldChg chg="addSp delSp modSp mod modTransition modAnim">
        <pc:chgData name="Elias Sánchez Barreiro" userId="feef24336021e796" providerId="LiveId" clId="{058B58F6-9944-449F-A64F-AF55AFA4D7CD}" dt="2020-06-15T15:11:33.549" v="10074"/>
        <pc:sldMkLst>
          <pc:docMk/>
          <pc:sldMk cId="1443753538" sldId="264"/>
        </pc:sldMkLst>
        <pc:spChg chg="mod">
          <ac:chgData name="Elias Sánchez Barreiro" userId="feef24336021e796" providerId="LiveId" clId="{058B58F6-9944-449F-A64F-AF55AFA4D7CD}" dt="2020-06-15T11:45:36.634" v="8935" actId="1076"/>
          <ac:spMkLst>
            <pc:docMk/>
            <pc:sldMk cId="1443753538" sldId="264"/>
            <ac:spMk id="2" creationId="{9CA6A6FF-AC21-4095-B4EB-E5C3F6BA6EEC}"/>
          </ac:spMkLst>
        </pc:spChg>
        <pc:spChg chg="mod">
          <ac:chgData name="Elias Sánchez Barreiro" userId="feef24336021e796" providerId="LiveId" clId="{058B58F6-9944-449F-A64F-AF55AFA4D7CD}" dt="2020-06-15T13:59:55.107" v="10002" actId="1076"/>
          <ac:spMkLst>
            <pc:docMk/>
            <pc:sldMk cId="1443753538" sldId="264"/>
            <ac:spMk id="7" creationId="{5098875E-23E0-42E6-89EC-C1EE099CA677}"/>
          </ac:spMkLst>
        </pc:spChg>
        <pc:spChg chg="mod">
          <ac:chgData name="Elias Sánchez Barreiro" userId="feef24336021e796" providerId="LiveId" clId="{058B58F6-9944-449F-A64F-AF55AFA4D7CD}" dt="2020-06-15T14:00:00.779" v="10003" actId="1076"/>
          <ac:spMkLst>
            <pc:docMk/>
            <pc:sldMk cId="1443753538" sldId="264"/>
            <ac:spMk id="12" creationId="{DBF7D161-8317-427C-82C4-D3246BB5E6EA}"/>
          </ac:spMkLst>
        </pc:spChg>
        <pc:picChg chg="add del mod">
          <ac:chgData name="Elias Sánchez Barreiro" userId="feef24336021e796" providerId="LiveId" clId="{058B58F6-9944-449F-A64F-AF55AFA4D7CD}" dt="2020-06-15T15:08:25.154" v="10067"/>
          <ac:picMkLst>
            <pc:docMk/>
            <pc:sldMk cId="1443753538" sldId="264"/>
            <ac:picMk id="3" creationId="{1BE8F7A2-366D-43DE-A958-60587DF5DB3C}"/>
          </ac:picMkLst>
        </pc:picChg>
        <pc:picChg chg="mod">
          <ac:chgData name="Elias Sánchez Barreiro" userId="feef24336021e796" providerId="LiveId" clId="{058B58F6-9944-449F-A64F-AF55AFA4D7CD}" dt="2020-06-15T13:59:52.491" v="10001" actId="1076"/>
          <ac:picMkLst>
            <pc:docMk/>
            <pc:sldMk cId="1443753538" sldId="264"/>
            <ac:picMk id="6" creationId="{95972CF3-DCD3-49A5-B7B9-1A25EA5AAD96}"/>
          </ac:picMkLst>
        </pc:picChg>
        <pc:picChg chg="add del mod">
          <ac:chgData name="Elias Sánchez Barreiro" userId="feef24336021e796" providerId="LiveId" clId="{058B58F6-9944-449F-A64F-AF55AFA4D7CD}" dt="2020-06-15T15:09:33.870" v="10069"/>
          <ac:picMkLst>
            <pc:docMk/>
            <pc:sldMk cId="1443753538" sldId="264"/>
            <ac:picMk id="13" creationId="{8749CC61-7DEE-4184-82A3-87E8750992AA}"/>
          </ac:picMkLst>
        </pc:picChg>
        <pc:picChg chg="add del mod">
          <ac:chgData name="Elias Sánchez Barreiro" userId="feef24336021e796" providerId="LiveId" clId="{058B58F6-9944-449F-A64F-AF55AFA4D7CD}" dt="2020-06-15T15:10:01.164" v="10071"/>
          <ac:picMkLst>
            <pc:docMk/>
            <pc:sldMk cId="1443753538" sldId="264"/>
            <ac:picMk id="14" creationId="{5C8F3072-A1B4-426E-96D6-F8B56F3E8E5F}"/>
          </ac:picMkLst>
        </pc:picChg>
        <pc:picChg chg="add del mod">
          <ac:chgData name="Elias Sánchez Barreiro" userId="feef24336021e796" providerId="LiveId" clId="{058B58F6-9944-449F-A64F-AF55AFA4D7CD}" dt="2020-06-15T15:10:14.251" v="10073"/>
          <ac:picMkLst>
            <pc:docMk/>
            <pc:sldMk cId="1443753538" sldId="264"/>
            <ac:picMk id="15" creationId="{83F2AAB5-88EA-41BE-8A3F-BC7FB8B6C5C5}"/>
          </ac:picMkLst>
        </pc:picChg>
        <pc:picChg chg="add mod">
          <ac:chgData name="Elias Sánchez Barreiro" userId="feef24336021e796" providerId="LiveId" clId="{058B58F6-9944-449F-A64F-AF55AFA4D7CD}" dt="2020-06-15T15:11:33.549" v="10074"/>
          <ac:picMkLst>
            <pc:docMk/>
            <pc:sldMk cId="1443753538" sldId="264"/>
            <ac:picMk id="16" creationId="{63A28F49-ED85-4105-A175-AC2E00B55AD7}"/>
          </ac:picMkLst>
        </pc:picChg>
      </pc:sldChg>
      <pc:sldChg chg="addSp delSp modSp mod modTransition setBg modAnim">
        <pc:chgData name="Elias Sánchez Barreiro" userId="feef24336021e796" providerId="LiveId" clId="{058B58F6-9944-449F-A64F-AF55AFA4D7CD}" dt="2020-06-15T15:14:42.632" v="10080"/>
        <pc:sldMkLst>
          <pc:docMk/>
          <pc:sldMk cId="3390512924" sldId="265"/>
        </pc:sldMkLst>
        <pc:spChg chg="del">
          <ac:chgData name="Elias Sánchez Barreiro" userId="feef24336021e796" providerId="LiveId" clId="{058B58F6-9944-449F-A64F-AF55AFA4D7CD}" dt="2020-06-15T11:17:11.539" v="8087" actId="478"/>
          <ac:spMkLst>
            <pc:docMk/>
            <pc:sldMk cId="3390512924" sldId="265"/>
            <ac:spMk id="2" creationId="{6B7F5E5B-FEFF-45E1-AB3C-AC186C97F0D1}"/>
          </ac:spMkLst>
        </pc:spChg>
        <pc:spChg chg="mod">
          <ac:chgData name="Elias Sánchez Barreiro" userId="feef24336021e796" providerId="LiveId" clId="{058B58F6-9944-449F-A64F-AF55AFA4D7CD}" dt="2020-06-15T11:26:15.210" v="8194" actId="1076"/>
          <ac:spMkLst>
            <pc:docMk/>
            <pc:sldMk cId="3390512924" sldId="265"/>
            <ac:spMk id="3" creationId="{70920D63-2352-4504-BF68-712A2B908C8E}"/>
          </ac:spMkLst>
        </pc:spChg>
        <pc:spChg chg="mod">
          <ac:chgData name="Elias Sánchez Barreiro" userId="feef24336021e796" providerId="LiveId" clId="{058B58F6-9944-449F-A64F-AF55AFA4D7CD}" dt="2020-06-15T11:50:19.408" v="9191" actId="14100"/>
          <ac:spMkLst>
            <pc:docMk/>
            <pc:sldMk cId="3390512924" sldId="265"/>
            <ac:spMk id="5" creationId="{43404B8C-FC05-40B3-8F4F-DCB40FA6AD30}"/>
          </ac:spMkLst>
        </pc:spChg>
        <pc:spChg chg="mod ord">
          <ac:chgData name="Elias Sánchez Barreiro" userId="feef24336021e796" providerId="LiveId" clId="{058B58F6-9944-449F-A64F-AF55AFA4D7CD}" dt="2020-06-15T11:26:12.498" v="8193" actId="1076"/>
          <ac:spMkLst>
            <pc:docMk/>
            <pc:sldMk cId="3390512924" sldId="265"/>
            <ac:spMk id="6" creationId="{8F840121-2BC5-4491-87A0-CA3CA4C3551E}"/>
          </ac:spMkLst>
        </pc:spChg>
        <pc:spChg chg="add del mod">
          <ac:chgData name="Elias Sánchez Barreiro" userId="feef24336021e796" providerId="LiveId" clId="{058B58F6-9944-449F-A64F-AF55AFA4D7CD}" dt="2020-06-15T11:25:21.889" v="8185" actId="478"/>
          <ac:spMkLst>
            <pc:docMk/>
            <pc:sldMk cId="3390512924" sldId="265"/>
            <ac:spMk id="8" creationId="{25B23182-D8F8-452C-9D43-9FD838580983}"/>
          </ac:spMkLst>
        </pc:spChg>
        <pc:spChg chg="add del mod">
          <ac:chgData name="Elias Sánchez Barreiro" userId="feef24336021e796" providerId="LiveId" clId="{058B58F6-9944-449F-A64F-AF55AFA4D7CD}" dt="2020-06-15T11:25:23.463" v="8186" actId="478"/>
          <ac:spMkLst>
            <pc:docMk/>
            <pc:sldMk cId="3390512924" sldId="265"/>
            <ac:spMk id="9" creationId="{E060710D-67DC-408A-B236-E99BBE5FB137}"/>
          </ac:spMkLst>
        </pc:spChg>
        <pc:spChg chg="add del mod ord">
          <ac:chgData name="Elias Sánchez Barreiro" userId="feef24336021e796" providerId="LiveId" clId="{058B58F6-9944-449F-A64F-AF55AFA4D7CD}" dt="2020-06-15T10:54:45.544" v="6986" actId="478"/>
          <ac:spMkLst>
            <pc:docMk/>
            <pc:sldMk cId="3390512924" sldId="265"/>
            <ac:spMk id="10" creationId="{02F7BF81-DD5E-4EDA-923A-2D633BD816E8}"/>
          </ac:spMkLst>
        </pc:spChg>
        <pc:spChg chg="add mod ord">
          <ac:chgData name="Elias Sánchez Barreiro" userId="feef24336021e796" providerId="LiveId" clId="{058B58F6-9944-449F-A64F-AF55AFA4D7CD}" dt="2020-06-15T14:16:03.327" v="10005" actId="1076"/>
          <ac:spMkLst>
            <pc:docMk/>
            <pc:sldMk cId="3390512924" sldId="265"/>
            <ac:spMk id="12" creationId="{13550C06-6250-4C18-9EC4-7EED44142BBD}"/>
          </ac:spMkLst>
        </pc:spChg>
        <pc:spChg chg="add mod">
          <ac:chgData name="Elias Sánchez Barreiro" userId="feef24336021e796" providerId="LiveId" clId="{058B58F6-9944-449F-A64F-AF55AFA4D7CD}" dt="2020-06-15T14:16:07.464" v="10006" actId="1076"/>
          <ac:spMkLst>
            <pc:docMk/>
            <pc:sldMk cId="3390512924" sldId="265"/>
            <ac:spMk id="13" creationId="{72F80AFD-D7BA-4D6E-A38D-743659884E14}"/>
          </ac:spMkLst>
        </pc:spChg>
        <pc:spChg chg="add del mod">
          <ac:chgData name="Elias Sánchez Barreiro" userId="feef24336021e796" providerId="LiveId" clId="{058B58F6-9944-449F-A64F-AF55AFA4D7CD}" dt="2020-06-15T11:25:11.180" v="8181" actId="21"/>
          <ac:spMkLst>
            <pc:docMk/>
            <pc:sldMk cId="3390512924" sldId="265"/>
            <ac:spMk id="15" creationId="{DABAD91A-9E4D-4441-8A30-3CDD13E857F3}"/>
          </ac:spMkLst>
        </pc:spChg>
        <pc:spChg chg="add del mod">
          <ac:chgData name="Elias Sánchez Barreiro" userId="feef24336021e796" providerId="LiveId" clId="{058B58F6-9944-449F-A64F-AF55AFA4D7CD}" dt="2020-06-15T11:23:53.689" v="8158" actId="478"/>
          <ac:spMkLst>
            <pc:docMk/>
            <pc:sldMk cId="3390512924" sldId="265"/>
            <ac:spMk id="16" creationId="{4FE2F854-9159-48E9-A5EA-8928326CE39F}"/>
          </ac:spMkLst>
        </pc:spChg>
        <pc:spChg chg="add mod ord">
          <ac:chgData name="Elias Sánchez Barreiro" userId="feef24336021e796" providerId="LiveId" clId="{058B58F6-9944-449F-A64F-AF55AFA4D7CD}" dt="2020-06-15T11:35:58.176" v="8599" actId="207"/>
          <ac:spMkLst>
            <pc:docMk/>
            <pc:sldMk cId="3390512924" sldId="265"/>
            <ac:spMk id="17" creationId="{B3151ECD-EE21-4F26-AE20-3577497CDB22}"/>
          </ac:spMkLst>
        </pc:spChg>
        <pc:spChg chg="add mod">
          <ac:chgData name="Elias Sánchez Barreiro" userId="feef24336021e796" providerId="LiveId" clId="{058B58F6-9944-449F-A64F-AF55AFA4D7CD}" dt="2020-06-15T11:36:22.353" v="8612" actId="2711"/>
          <ac:spMkLst>
            <pc:docMk/>
            <pc:sldMk cId="3390512924" sldId="265"/>
            <ac:spMk id="18" creationId="{2C83DC8F-69EA-4A38-B83A-28EDBE542044}"/>
          </ac:spMkLst>
        </pc:spChg>
        <pc:spChg chg="add del mod ord">
          <ac:chgData name="Elias Sánchez Barreiro" userId="feef24336021e796" providerId="LiveId" clId="{058B58F6-9944-449F-A64F-AF55AFA4D7CD}" dt="2020-06-15T11:23:38.918" v="8154" actId="21"/>
          <ac:spMkLst>
            <pc:docMk/>
            <pc:sldMk cId="3390512924" sldId="265"/>
            <ac:spMk id="21" creationId="{F4E01371-EA6E-43DE-AA82-BBC85871AE76}"/>
          </ac:spMkLst>
        </pc:spChg>
        <pc:picChg chg="add del mod">
          <ac:chgData name="Elias Sánchez Barreiro" userId="feef24336021e796" providerId="LiveId" clId="{058B58F6-9944-449F-A64F-AF55AFA4D7CD}" dt="2020-06-15T15:12:47.438" v="10077"/>
          <ac:picMkLst>
            <pc:docMk/>
            <pc:sldMk cId="3390512924" sldId="265"/>
            <ac:picMk id="2" creationId="{B986335A-D13B-4572-96B7-BA7190526D0A}"/>
          </ac:picMkLst>
        </pc:picChg>
        <pc:picChg chg="del mod">
          <ac:chgData name="Elias Sánchez Barreiro" userId="feef24336021e796" providerId="LiveId" clId="{058B58F6-9944-449F-A64F-AF55AFA4D7CD}" dt="2020-06-15T11:00:56.946" v="7351" actId="478"/>
          <ac:picMkLst>
            <pc:docMk/>
            <pc:sldMk cId="3390512924" sldId="265"/>
            <ac:picMk id="4" creationId="{2D59F3EC-19E3-403F-9545-1F0039207CAD}"/>
          </ac:picMkLst>
        </pc:picChg>
        <pc:picChg chg="add del mod">
          <ac:chgData name="Elias Sánchez Barreiro" userId="feef24336021e796" providerId="LiveId" clId="{058B58F6-9944-449F-A64F-AF55AFA4D7CD}" dt="2020-06-15T15:13:37.904" v="10079"/>
          <ac:picMkLst>
            <pc:docMk/>
            <pc:sldMk cId="3390512924" sldId="265"/>
            <ac:picMk id="4" creationId="{EEC2851D-F176-44FF-A217-84D7FAB6E86F}"/>
          </ac:picMkLst>
        </pc:picChg>
        <pc:picChg chg="add del mod modCrop">
          <ac:chgData name="Elias Sánchez Barreiro" userId="feef24336021e796" providerId="LiveId" clId="{058B58F6-9944-449F-A64F-AF55AFA4D7CD}" dt="2020-06-15T11:25:19.992" v="8184" actId="478"/>
          <ac:picMkLst>
            <pc:docMk/>
            <pc:sldMk cId="3390512924" sldId="265"/>
            <ac:picMk id="7" creationId="{950C1EA3-08B3-454F-A3C2-FDA26E935E88}"/>
          </ac:picMkLst>
        </pc:picChg>
        <pc:picChg chg="add mod">
          <ac:chgData name="Elias Sánchez Barreiro" userId="feef24336021e796" providerId="LiveId" clId="{058B58F6-9944-449F-A64F-AF55AFA4D7CD}" dt="2020-06-15T15:14:42.632" v="10080"/>
          <ac:picMkLst>
            <pc:docMk/>
            <pc:sldMk cId="3390512924" sldId="265"/>
            <ac:picMk id="7" creationId="{C0215FA1-3501-454D-B650-3CE960DA5C15}"/>
          </ac:picMkLst>
        </pc:picChg>
        <pc:picChg chg="add del mod">
          <ac:chgData name="Elias Sánchez Barreiro" userId="feef24336021e796" providerId="LiveId" clId="{058B58F6-9944-449F-A64F-AF55AFA4D7CD}" dt="2020-06-15T10:44:46.948" v="6667" actId="478"/>
          <ac:picMkLst>
            <pc:docMk/>
            <pc:sldMk cId="3390512924" sldId="265"/>
            <ac:picMk id="11" creationId="{CCE94419-7BE8-422F-9534-F1554B32EB3A}"/>
          </ac:picMkLst>
        </pc:picChg>
        <pc:picChg chg="add mod modCrop">
          <ac:chgData name="Elias Sánchez Barreiro" userId="feef24336021e796" providerId="LiveId" clId="{058B58F6-9944-449F-A64F-AF55AFA4D7CD}" dt="2020-06-15T11:26:09.137" v="8192" actId="1076"/>
          <ac:picMkLst>
            <pc:docMk/>
            <pc:sldMk cId="3390512924" sldId="265"/>
            <ac:picMk id="14" creationId="{C81884EE-B4F0-45B0-8D34-27290BC6F363}"/>
          </ac:picMkLst>
        </pc:picChg>
        <pc:picChg chg="add del mod">
          <ac:chgData name="Elias Sánchez Barreiro" userId="feef24336021e796" providerId="LiveId" clId="{058B58F6-9944-449F-A64F-AF55AFA4D7CD}" dt="2020-06-15T10:13:37.577" v="5862" actId="478"/>
          <ac:picMkLst>
            <pc:docMk/>
            <pc:sldMk cId="3390512924" sldId="265"/>
            <ac:picMk id="1026" creationId="{789AA27A-FD5C-4E73-B8E6-058ED739F4D5}"/>
          </ac:picMkLst>
        </pc:picChg>
        <pc:picChg chg="add del mod">
          <ac:chgData name="Elias Sánchez Barreiro" userId="feef24336021e796" providerId="LiveId" clId="{058B58F6-9944-449F-A64F-AF55AFA4D7CD}" dt="2020-06-15T11:20:04.960" v="8095" actId="21"/>
          <ac:picMkLst>
            <pc:docMk/>
            <pc:sldMk cId="3390512924" sldId="265"/>
            <ac:picMk id="1028" creationId="{549815AD-D7DD-4694-BB16-DAED551EB18B}"/>
          </ac:picMkLst>
        </pc:picChg>
        <pc:picChg chg="add del mod">
          <ac:chgData name="Elias Sánchez Barreiro" userId="feef24336021e796" providerId="LiveId" clId="{058B58F6-9944-449F-A64F-AF55AFA4D7CD}" dt="2020-06-15T10:45:14.851" v="6673" actId="478"/>
          <ac:picMkLst>
            <pc:docMk/>
            <pc:sldMk cId="3390512924" sldId="265"/>
            <ac:picMk id="1030" creationId="{36EB0626-F08E-4BCA-9C26-38483267E9B2}"/>
          </ac:picMkLst>
        </pc:picChg>
        <pc:picChg chg="add mod">
          <ac:chgData name="Elias Sánchez Barreiro" userId="feef24336021e796" providerId="LiveId" clId="{058B58F6-9944-449F-A64F-AF55AFA4D7CD}" dt="2020-06-15T11:26:06.810" v="8191" actId="1076"/>
          <ac:picMkLst>
            <pc:docMk/>
            <pc:sldMk cId="3390512924" sldId="265"/>
            <ac:picMk id="1032" creationId="{B4A95DFA-268D-4675-99CD-86DCF8378DAB}"/>
          </ac:picMkLst>
        </pc:picChg>
        <pc:picChg chg="del">
          <ac:chgData name="Elias Sánchez Barreiro" userId="feef24336021e796" providerId="LiveId" clId="{058B58F6-9944-449F-A64F-AF55AFA4D7CD}" dt="2020-06-15T10:44:44.417" v="6665" actId="21"/>
          <ac:picMkLst>
            <pc:docMk/>
            <pc:sldMk cId="3390512924" sldId="265"/>
            <ac:picMk id="4098" creationId="{2B5CE45F-95CB-4307-A9D4-A68E3D42D865}"/>
          </ac:picMkLst>
        </pc:picChg>
      </pc:sldChg>
      <pc:sldChg chg="addSp delSp modSp mod ord modTransition modAnim">
        <pc:chgData name="Elias Sánchez Barreiro" userId="feef24336021e796" providerId="LiveId" clId="{058B58F6-9944-449F-A64F-AF55AFA4D7CD}" dt="2020-06-15T15:51:57.854" v="10348" actId="20577"/>
        <pc:sldMkLst>
          <pc:docMk/>
          <pc:sldMk cId="1750373047" sldId="266"/>
        </pc:sldMkLst>
        <pc:spChg chg="mod">
          <ac:chgData name="Elias Sánchez Barreiro" userId="feef24336021e796" providerId="LiveId" clId="{058B58F6-9944-449F-A64F-AF55AFA4D7CD}" dt="2020-06-15T15:51:57.854" v="10348" actId="20577"/>
          <ac:spMkLst>
            <pc:docMk/>
            <pc:sldMk cId="1750373047" sldId="266"/>
            <ac:spMk id="3" creationId="{0D493359-F43E-442E-B26A-CC98AC958FF5}"/>
          </ac:spMkLst>
        </pc:spChg>
        <pc:spChg chg="add">
          <ac:chgData name="Elias Sánchez Barreiro" userId="feef24336021e796" providerId="LiveId" clId="{058B58F6-9944-449F-A64F-AF55AFA4D7CD}" dt="2020-06-15T10:15:00.701" v="5865"/>
          <ac:spMkLst>
            <pc:docMk/>
            <pc:sldMk cId="1750373047" sldId="266"/>
            <ac:spMk id="4" creationId="{2C156E1E-F661-4D3A-80DA-7A350D081EB1}"/>
          </ac:spMkLst>
        </pc:spChg>
        <pc:picChg chg="add del mod">
          <ac:chgData name="Elias Sánchez Barreiro" userId="feef24336021e796" providerId="LiveId" clId="{058B58F6-9944-449F-A64F-AF55AFA4D7CD}" dt="2020-06-15T15:18:07.036" v="10091"/>
          <ac:picMkLst>
            <pc:docMk/>
            <pc:sldMk cId="1750373047" sldId="266"/>
            <ac:picMk id="5" creationId="{B7FCA899-048F-41DB-84B7-2FD54CAA62D0}"/>
          </ac:picMkLst>
        </pc:picChg>
        <pc:picChg chg="add del mod">
          <ac:chgData name="Elias Sánchez Barreiro" userId="feef24336021e796" providerId="LiveId" clId="{058B58F6-9944-449F-A64F-AF55AFA4D7CD}" dt="2020-06-15T15:18:58.751" v="10093"/>
          <ac:picMkLst>
            <pc:docMk/>
            <pc:sldMk cId="1750373047" sldId="266"/>
            <ac:picMk id="6" creationId="{4CB470B0-A102-4298-BCE4-BFA09291BE86}"/>
          </ac:picMkLst>
        </pc:picChg>
        <pc:picChg chg="add del mod">
          <ac:chgData name="Elias Sánchez Barreiro" userId="feef24336021e796" providerId="LiveId" clId="{058B58F6-9944-449F-A64F-AF55AFA4D7CD}" dt="2020-06-15T15:19:22.882" v="10095"/>
          <ac:picMkLst>
            <pc:docMk/>
            <pc:sldMk cId="1750373047" sldId="266"/>
            <ac:picMk id="7" creationId="{7DC3584D-EA6F-48F8-92CF-AFE1B6A91371}"/>
          </ac:picMkLst>
        </pc:picChg>
        <pc:picChg chg="add del mod">
          <ac:chgData name="Elias Sánchez Barreiro" userId="feef24336021e796" providerId="LiveId" clId="{058B58F6-9944-449F-A64F-AF55AFA4D7CD}" dt="2020-06-15T15:19:54.579" v="10097"/>
          <ac:picMkLst>
            <pc:docMk/>
            <pc:sldMk cId="1750373047" sldId="266"/>
            <ac:picMk id="8" creationId="{2FAFD95E-89C3-4E88-9488-C15749AF624E}"/>
          </ac:picMkLst>
        </pc:picChg>
        <pc:picChg chg="add del mod">
          <ac:chgData name="Elias Sánchez Barreiro" userId="feef24336021e796" providerId="LiveId" clId="{058B58F6-9944-449F-A64F-AF55AFA4D7CD}" dt="2020-06-15T15:20:40.944" v="10099"/>
          <ac:picMkLst>
            <pc:docMk/>
            <pc:sldMk cId="1750373047" sldId="266"/>
            <ac:picMk id="9" creationId="{7F0008E1-B0A5-4109-A3B5-96491E8F4474}"/>
          </ac:picMkLst>
        </pc:picChg>
        <pc:picChg chg="add del mod">
          <ac:chgData name="Elias Sánchez Barreiro" userId="feef24336021e796" providerId="LiveId" clId="{058B58F6-9944-449F-A64F-AF55AFA4D7CD}" dt="2020-06-15T15:20:55.460" v="10101"/>
          <ac:picMkLst>
            <pc:docMk/>
            <pc:sldMk cId="1750373047" sldId="266"/>
            <ac:picMk id="10" creationId="{2F2FB908-BA64-4465-9F24-28AACCC74F41}"/>
          </ac:picMkLst>
        </pc:picChg>
        <pc:picChg chg="add del mod">
          <ac:chgData name="Elias Sánchez Barreiro" userId="feef24336021e796" providerId="LiveId" clId="{058B58F6-9944-449F-A64F-AF55AFA4D7CD}" dt="2020-06-15T15:21:13.060" v="10103"/>
          <ac:picMkLst>
            <pc:docMk/>
            <pc:sldMk cId="1750373047" sldId="266"/>
            <ac:picMk id="11" creationId="{5922C298-415A-46D5-9DCC-B35724727AD5}"/>
          </ac:picMkLst>
        </pc:picChg>
        <pc:picChg chg="add del mod">
          <ac:chgData name="Elias Sánchez Barreiro" userId="feef24336021e796" providerId="LiveId" clId="{058B58F6-9944-449F-A64F-AF55AFA4D7CD}" dt="2020-06-15T15:22:00.075" v="10105"/>
          <ac:picMkLst>
            <pc:docMk/>
            <pc:sldMk cId="1750373047" sldId="266"/>
            <ac:picMk id="12" creationId="{92A1EC78-22FD-46FC-93B3-AD4B2D838DD1}"/>
          </ac:picMkLst>
        </pc:picChg>
        <pc:picChg chg="add del mod">
          <ac:chgData name="Elias Sánchez Barreiro" userId="feef24336021e796" providerId="LiveId" clId="{058B58F6-9944-449F-A64F-AF55AFA4D7CD}" dt="2020-06-15T15:22:21.086" v="10107"/>
          <ac:picMkLst>
            <pc:docMk/>
            <pc:sldMk cId="1750373047" sldId="266"/>
            <ac:picMk id="13" creationId="{6F3FC39D-AF40-4B22-A25C-60CC007505C2}"/>
          </ac:picMkLst>
        </pc:picChg>
        <pc:picChg chg="add del mod">
          <ac:chgData name="Elias Sánchez Barreiro" userId="feef24336021e796" providerId="LiveId" clId="{058B58F6-9944-449F-A64F-AF55AFA4D7CD}" dt="2020-06-15T15:22:45.736" v="10109"/>
          <ac:picMkLst>
            <pc:docMk/>
            <pc:sldMk cId="1750373047" sldId="266"/>
            <ac:picMk id="14" creationId="{15D3CD97-67D0-42B8-8747-DFAFA9980B09}"/>
          </ac:picMkLst>
        </pc:picChg>
        <pc:picChg chg="add del mod">
          <ac:chgData name="Elias Sánchez Barreiro" userId="feef24336021e796" providerId="LiveId" clId="{058B58F6-9944-449F-A64F-AF55AFA4D7CD}" dt="2020-06-15T15:23:01.219" v="10111"/>
          <ac:picMkLst>
            <pc:docMk/>
            <pc:sldMk cId="1750373047" sldId="266"/>
            <ac:picMk id="15" creationId="{EAA6AD34-8D7E-46C3-A232-087C21F838DC}"/>
          </ac:picMkLst>
        </pc:picChg>
        <pc:picChg chg="add del mod">
          <ac:chgData name="Elias Sánchez Barreiro" userId="feef24336021e796" providerId="LiveId" clId="{058B58F6-9944-449F-A64F-AF55AFA4D7CD}" dt="2020-06-15T15:23:42.419" v="10113"/>
          <ac:picMkLst>
            <pc:docMk/>
            <pc:sldMk cId="1750373047" sldId="266"/>
            <ac:picMk id="16" creationId="{0343CAA4-25E5-4AFD-85C5-1A942128A87D}"/>
          </ac:picMkLst>
        </pc:picChg>
        <pc:picChg chg="add mod">
          <ac:chgData name="Elias Sánchez Barreiro" userId="feef24336021e796" providerId="LiveId" clId="{058B58F6-9944-449F-A64F-AF55AFA4D7CD}" dt="2020-06-15T15:27:09.032" v="10114"/>
          <ac:picMkLst>
            <pc:docMk/>
            <pc:sldMk cId="1750373047" sldId="266"/>
            <ac:picMk id="17" creationId="{F5B7C127-EA4A-47A1-8B8A-4AB17CAAD517}"/>
          </ac:picMkLst>
        </pc:picChg>
      </pc:sldChg>
      <pc:sldChg chg="modSp new del mod">
        <pc:chgData name="Elias Sánchez Barreiro" userId="feef24336021e796" providerId="LiveId" clId="{058B58F6-9944-449F-A64F-AF55AFA4D7CD}" dt="2020-06-15T09:32:07.610" v="4172" actId="2696"/>
        <pc:sldMkLst>
          <pc:docMk/>
          <pc:sldMk cId="409244879" sldId="267"/>
        </pc:sldMkLst>
        <pc:spChg chg="mod">
          <ac:chgData name="Elias Sánchez Barreiro" userId="feef24336021e796" providerId="LiveId" clId="{058B58F6-9944-449F-A64F-AF55AFA4D7CD}" dt="2020-06-15T09:26:16.055" v="3924"/>
          <ac:spMkLst>
            <pc:docMk/>
            <pc:sldMk cId="409244879" sldId="267"/>
            <ac:spMk id="2" creationId="{F5AA2A55-0E9A-4242-9D53-030E5FB87AD2}"/>
          </ac:spMkLst>
        </pc:spChg>
        <pc:spChg chg="mod">
          <ac:chgData name="Elias Sánchez Barreiro" userId="feef24336021e796" providerId="LiveId" clId="{058B58F6-9944-449F-A64F-AF55AFA4D7CD}" dt="2020-06-15T09:31:56.006" v="4168" actId="21"/>
          <ac:spMkLst>
            <pc:docMk/>
            <pc:sldMk cId="409244879" sldId="267"/>
            <ac:spMk id="3" creationId="{135A823A-DCA2-4614-BFB1-536A27CDBAED}"/>
          </ac:spMkLst>
        </pc:spChg>
      </pc:sldChg>
      <pc:sldChg chg="addSp modSp add mod modTransition">
        <pc:chgData name="Elias Sánchez Barreiro" userId="feef24336021e796" providerId="LiveId" clId="{058B58F6-9944-449F-A64F-AF55AFA4D7CD}" dt="2020-06-15T15:01:40.379" v="10055"/>
        <pc:sldMkLst>
          <pc:docMk/>
          <pc:sldMk cId="1494415849" sldId="268"/>
        </pc:sldMkLst>
        <pc:spChg chg="mod">
          <ac:chgData name="Elias Sánchez Barreiro" userId="feef24336021e796" providerId="LiveId" clId="{058B58F6-9944-449F-A64F-AF55AFA4D7CD}" dt="2020-06-15T09:34:50.110" v="4494" actId="20577"/>
          <ac:spMkLst>
            <pc:docMk/>
            <pc:sldMk cId="1494415849" sldId="268"/>
            <ac:spMk id="3" creationId="{356714EA-3DCC-4B5B-B2F9-160F2267B35D}"/>
          </ac:spMkLst>
        </pc:spChg>
        <pc:picChg chg="add mod">
          <ac:chgData name="Elias Sánchez Barreiro" userId="feef24336021e796" providerId="LiveId" clId="{058B58F6-9944-449F-A64F-AF55AFA4D7CD}" dt="2020-06-15T15:01:40.379" v="10055"/>
          <ac:picMkLst>
            <pc:docMk/>
            <pc:sldMk cId="1494415849" sldId="268"/>
            <ac:picMk id="4" creationId="{EAB12D26-CBC0-4879-B831-CFEDC5B62902}"/>
          </ac:picMkLst>
        </pc:picChg>
      </pc:sldChg>
      <pc:sldChg chg="addSp delSp modSp new mod ord modTransition modAnim">
        <pc:chgData name="Elias Sánchez Barreiro" userId="feef24336021e796" providerId="LiveId" clId="{058B58F6-9944-449F-A64F-AF55AFA4D7CD}" dt="2020-06-15T15:49:10.055" v="10137"/>
        <pc:sldMkLst>
          <pc:docMk/>
          <pc:sldMk cId="357356140" sldId="269"/>
        </pc:sldMkLst>
        <pc:spChg chg="del">
          <ac:chgData name="Elias Sánchez Barreiro" userId="feef24336021e796" providerId="LiveId" clId="{058B58F6-9944-449F-A64F-AF55AFA4D7CD}" dt="2020-06-15T11:41:43.926" v="8736"/>
          <ac:spMkLst>
            <pc:docMk/>
            <pc:sldMk cId="357356140" sldId="269"/>
            <ac:spMk id="2" creationId="{CD523B88-4DB9-4D65-922F-453C60D8299B}"/>
          </ac:spMkLst>
        </pc:spChg>
        <pc:spChg chg="del">
          <ac:chgData name="Elias Sánchez Barreiro" userId="feef24336021e796" providerId="LiveId" clId="{058B58F6-9944-449F-A64F-AF55AFA4D7CD}" dt="2020-06-15T10:22:04.740" v="5886"/>
          <ac:spMkLst>
            <pc:docMk/>
            <pc:sldMk cId="357356140" sldId="269"/>
            <ac:spMk id="3" creationId="{FD105CF7-72A8-4732-856F-0FBC2BC50168}"/>
          </ac:spMkLst>
        </pc:spChg>
        <pc:spChg chg="add del mod">
          <ac:chgData name="Elias Sánchez Barreiro" userId="feef24336021e796" providerId="LiveId" clId="{058B58F6-9944-449F-A64F-AF55AFA4D7CD}" dt="2020-06-15T11:41:46.191" v="8737" actId="478"/>
          <ac:spMkLst>
            <pc:docMk/>
            <pc:sldMk cId="357356140" sldId="269"/>
            <ac:spMk id="4" creationId="{8DD8631E-C96D-4FF9-A3BB-21EC6CA7719F}"/>
          </ac:spMkLst>
        </pc:spChg>
        <pc:spChg chg="add del mod">
          <ac:chgData name="Elias Sánchez Barreiro" userId="feef24336021e796" providerId="LiveId" clId="{058B58F6-9944-449F-A64F-AF55AFA4D7CD}" dt="2020-06-15T11:38:55.923" v="8623" actId="21"/>
          <ac:spMkLst>
            <pc:docMk/>
            <pc:sldMk cId="357356140" sldId="269"/>
            <ac:spMk id="5" creationId="{A1B23E21-DA1F-47AD-A251-70B7F356541E}"/>
          </ac:spMkLst>
        </pc:spChg>
        <pc:spChg chg="add del mod">
          <ac:chgData name="Elias Sánchez Barreiro" userId="feef24336021e796" providerId="LiveId" clId="{058B58F6-9944-449F-A64F-AF55AFA4D7CD}" dt="2020-06-15T11:39:18.819" v="8628" actId="21"/>
          <ac:spMkLst>
            <pc:docMk/>
            <pc:sldMk cId="357356140" sldId="269"/>
            <ac:spMk id="6" creationId="{7804EA0F-DEEE-49E5-9435-89DAF1AC97B4}"/>
          </ac:spMkLst>
        </pc:spChg>
        <pc:spChg chg="add del mod">
          <ac:chgData name="Elias Sánchez Barreiro" userId="feef24336021e796" providerId="LiveId" clId="{058B58F6-9944-449F-A64F-AF55AFA4D7CD}" dt="2020-06-15T11:41:34.878" v="8734" actId="478"/>
          <ac:spMkLst>
            <pc:docMk/>
            <pc:sldMk cId="357356140" sldId="269"/>
            <ac:spMk id="7" creationId="{4108707E-483E-4D04-8350-DBBE1836DF38}"/>
          </ac:spMkLst>
        </pc:spChg>
        <pc:spChg chg="add del mod">
          <ac:chgData name="Elias Sánchez Barreiro" userId="feef24336021e796" providerId="LiveId" clId="{058B58F6-9944-449F-A64F-AF55AFA4D7CD}" dt="2020-06-15T11:41:26.812" v="8732" actId="21"/>
          <ac:spMkLst>
            <pc:docMk/>
            <pc:sldMk cId="357356140" sldId="269"/>
            <ac:spMk id="8" creationId="{BC8C818D-8D3F-4C15-BBCF-5190C7F49BB0}"/>
          </ac:spMkLst>
        </pc:spChg>
        <pc:spChg chg="add mod">
          <ac:chgData name="Elias Sánchez Barreiro" userId="feef24336021e796" providerId="LiveId" clId="{058B58F6-9944-449F-A64F-AF55AFA4D7CD}" dt="2020-06-15T11:41:58.525" v="8740" actId="1076"/>
          <ac:spMkLst>
            <pc:docMk/>
            <pc:sldMk cId="357356140" sldId="269"/>
            <ac:spMk id="10" creationId="{C3C063DA-DC92-4F4F-936C-5A8D939EEAA8}"/>
          </ac:spMkLst>
        </pc:spChg>
        <pc:spChg chg="add mod">
          <ac:chgData name="Elias Sánchez Barreiro" userId="feef24336021e796" providerId="LiveId" clId="{058B58F6-9944-449F-A64F-AF55AFA4D7CD}" dt="2020-06-15T11:42:04.888" v="8742" actId="1076"/>
          <ac:spMkLst>
            <pc:docMk/>
            <pc:sldMk cId="357356140" sldId="269"/>
            <ac:spMk id="11" creationId="{A38DEDE1-A6C0-4382-961C-990A91DA2460}"/>
          </ac:spMkLst>
        </pc:spChg>
        <pc:spChg chg="add mod">
          <ac:chgData name="Elias Sánchez Barreiro" userId="feef24336021e796" providerId="LiveId" clId="{058B58F6-9944-449F-A64F-AF55AFA4D7CD}" dt="2020-06-15T11:42:07.839" v="8743" actId="1076"/>
          <ac:spMkLst>
            <pc:docMk/>
            <pc:sldMk cId="357356140" sldId="269"/>
            <ac:spMk id="12" creationId="{C26B3132-DB4B-4F24-9F9A-040FC86E5E17}"/>
          </ac:spMkLst>
        </pc:spChg>
        <pc:spChg chg="add del mod">
          <ac:chgData name="Elias Sánchez Barreiro" userId="feef24336021e796" providerId="LiveId" clId="{058B58F6-9944-449F-A64F-AF55AFA4D7CD}" dt="2020-06-15T11:43:46.325" v="8815" actId="478"/>
          <ac:spMkLst>
            <pc:docMk/>
            <pc:sldMk cId="357356140" sldId="269"/>
            <ac:spMk id="13" creationId="{CDB68ADF-CABE-4CDF-B420-02CF1F97137B}"/>
          </ac:spMkLst>
        </pc:spChg>
        <pc:spChg chg="add mod ord">
          <ac:chgData name="Elias Sánchez Barreiro" userId="feef24336021e796" providerId="LiveId" clId="{058B58F6-9944-449F-A64F-AF55AFA4D7CD}" dt="2020-06-15T11:44:57.301" v="8907" actId="20577"/>
          <ac:spMkLst>
            <pc:docMk/>
            <pc:sldMk cId="357356140" sldId="269"/>
            <ac:spMk id="14" creationId="{31E72364-2BE7-45C1-971B-E46ACDAA5065}"/>
          </ac:spMkLst>
        </pc:spChg>
        <pc:spChg chg="add del mod">
          <ac:chgData name="Elias Sánchez Barreiro" userId="feef24336021e796" providerId="LiveId" clId="{058B58F6-9944-449F-A64F-AF55AFA4D7CD}" dt="2020-06-15T11:41:43.926" v="8736"/>
          <ac:spMkLst>
            <pc:docMk/>
            <pc:sldMk cId="357356140" sldId="269"/>
            <ac:spMk id="15" creationId="{502FF66D-1D2F-4390-9D56-366E0CAA71FD}"/>
          </ac:spMkLst>
        </pc:spChg>
        <pc:spChg chg="add mod">
          <ac:chgData name="Elias Sánchez Barreiro" userId="feef24336021e796" providerId="LiveId" clId="{058B58F6-9944-449F-A64F-AF55AFA4D7CD}" dt="2020-06-15T11:44:32.191" v="8859" actId="207"/>
          <ac:spMkLst>
            <pc:docMk/>
            <pc:sldMk cId="357356140" sldId="269"/>
            <ac:spMk id="16" creationId="{2E2EE2D3-1761-48B1-8A99-9B2E23A1ABBE}"/>
          </ac:spMkLst>
        </pc:spChg>
        <pc:picChg chg="add del mod">
          <ac:chgData name="Elias Sánchez Barreiro" userId="feef24336021e796" providerId="LiveId" clId="{058B58F6-9944-449F-A64F-AF55AFA4D7CD}" dt="2020-06-15T15:47:59.099" v="10133"/>
          <ac:picMkLst>
            <pc:docMk/>
            <pc:sldMk cId="357356140" sldId="269"/>
            <ac:picMk id="2" creationId="{2A6FC4F8-B757-4655-BC53-E55B83F8117D}"/>
          </ac:picMkLst>
        </pc:picChg>
        <pc:picChg chg="add del mod">
          <ac:chgData name="Elias Sánchez Barreiro" userId="feef24336021e796" providerId="LiveId" clId="{058B58F6-9944-449F-A64F-AF55AFA4D7CD}" dt="2020-06-15T15:48:10.260" v="10134"/>
          <ac:picMkLst>
            <pc:docMk/>
            <pc:sldMk cId="357356140" sldId="269"/>
            <ac:picMk id="3" creationId="{C7B1F708-B7BE-4A4B-9FD7-79FD031EE166}"/>
          </ac:picMkLst>
        </pc:picChg>
        <pc:picChg chg="add del mod">
          <ac:chgData name="Elias Sánchez Barreiro" userId="feef24336021e796" providerId="LiveId" clId="{058B58F6-9944-449F-A64F-AF55AFA4D7CD}" dt="2020-06-15T15:48:28.393" v="10136"/>
          <ac:picMkLst>
            <pc:docMk/>
            <pc:sldMk cId="357356140" sldId="269"/>
            <ac:picMk id="4" creationId="{A30C4213-F9BC-4A92-8A99-089012C85DA2}"/>
          </ac:picMkLst>
        </pc:picChg>
        <pc:picChg chg="add mod">
          <ac:chgData name="Elias Sánchez Barreiro" userId="feef24336021e796" providerId="LiveId" clId="{058B58F6-9944-449F-A64F-AF55AFA4D7CD}" dt="2020-06-15T15:49:10.055" v="10137"/>
          <ac:picMkLst>
            <pc:docMk/>
            <pc:sldMk cId="357356140" sldId="269"/>
            <ac:picMk id="5" creationId="{2B474A01-5F7C-4C51-AFDD-6FCBC0DCEA21}"/>
          </ac:picMkLst>
        </pc:picChg>
        <pc:picChg chg="add mod">
          <ac:chgData name="Elias Sánchez Barreiro" userId="feef24336021e796" providerId="LiveId" clId="{058B58F6-9944-449F-A64F-AF55AFA4D7CD}" dt="2020-06-15T11:41:50.420" v="8738" actId="1076"/>
          <ac:picMkLst>
            <pc:docMk/>
            <pc:sldMk cId="357356140" sldId="269"/>
            <ac:picMk id="9" creationId="{908CA681-CF10-4005-8297-D0018845EB6E}"/>
          </ac:picMkLst>
        </pc:picChg>
        <pc:picChg chg="add del mod">
          <ac:chgData name="Elias Sánchez Barreiro" userId="feef24336021e796" providerId="LiveId" clId="{058B58F6-9944-449F-A64F-AF55AFA4D7CD}" dt="2020-06-15T10:22:07.357" v="5887" actId="478"/>
          <ac:picMkLst>
            <pc:docMk/>
            <pc:sldMk cId="357356140" sldId="269"/>
            <ac:picMk id="3074" creationId="{C576DFCC-AF39-4008-94FF-CECDEA5FC58D}"/>
          </ac:picMkLst>
        </pc:picChg>
        <pc:picChg chg="add del mod">
          <ac:chgData name="Elias Sánchez Barreiro" userId="feef24336021e796" providerId="LiveId" clId="{058B58F6-9944-449F-A64F-AF55AFA4D7CD}" dt="2020-06-15T11:38:32.440" v="8618" actId="21"/>
          <ac:picMkLst>
            <pc:docMk/>
            <pc:sldMk cId="357356140" sldId="269"/>
            <ac:picMk id="3076" creationId="{7F8F8F5F-6AD3-4C2E-8994-A3D7167E52CE}"/>
          </ac:picMkLst>
        </pc:picChg>
        <pc:picChg chg="add del mod">
          <ac:chgData name="Elias Sánchez Barreiro" userId="feef24336021e796" providerId="LiveId" clId="{058B58F6-9944-449F-A64F-AF55AFA4D7CD}" dt="2020-06-15T11:41:36.597" v="8735" actId="478"/>
          <ac:picMkLst>
            <pc:docMk/>
            <pc:sldMk cId="357356140" sldId="269"/>
            <ac:picMk id="3078" creationId="{29235E9F-DDFB-4BDD-BEF7-43B0721E67CA}"/>
          </ac:picMkLst>
        </pc:picChg>
        <pc:picChg chg="add mod">
          <ac:chgData name="Elias Sánchez Barreiro" userId="feef24336021e796" providerId="LiveId" clId="{058B58F6-9944-449F-A64F-AF55AFA4D7CD}" dt="2020-06-15T11:41:54.033" v="8739" actId="1076"/>
          <ac:picMkLst>
            <pc:docMk/>
            <pc:sldMk cId="357356140" sldId="269"/>
            <ac:picMk id="3080" creationId="{2C96F936-5729-462C-B3BF-6F9A14137E9F}"/>
          </ac:picMkLst>
        </pc:picChg>
      </pc:sldChg>
      <pc:sldChg chg="addSp delSp modSp new mod modTransition modAnim">
        <pc:chgData name="Elias Sánchez Barreiro" userId="feef24336021e796" providerId="LiveId" clId="{058B58F6-9944-449F-A64F-AF55AFA4D7CD}" dt="2020-06-15T15:15:35.226" v="10083"/>
        <pc:sldMkLst>
          <pc:docMk/>
          <pc:sldMk cId="1235945679" sldId="270"/>
        </pc:sldMkLst>
        <pc:spChg chg="del mod">
          <ac:chgData name="Elias Sánchez Barreiro" userId="feef24336021e796" providerId="LiveId" clId="{058B58F6-9944-449F-A64F-AF55AFA4D7CD}" dt="2020-06-15T11:20:13.719" v="8096" actId="478"/>
          <ac:spMkLst>
            <pc:docMk/>
            <pc:sldMk cId="1235945679" sldId="270"/>
            <ac:spMk id="2" creationId="{20BC8BE9-B120-4281-B4A0-36F6F81F296E}"/>
          </ac:spMkLst>
        </pc:spChg>
        <pc:spChg chg="del mod">
          <ac:chgData name="Elias Sánchez Barreiro" userId="feef24336021e796" providerId="LiveId" clId="{058B58F6-9944-449F-A64F-AF55AFA4D7CD}" dt="2020-06-15T11:20:38.832" v="8101"/>
          <ac:spMkLst>
            <pc:docMk/>
            <pc:sldMk cId="1235945679" sldId="270"/>
            <ac:spMk id="3" creationId="{CA0D7098-3D6B-45E7-8508-EA263FD00B48}"/>
          </ac:spMkLst>
        </pc:spChg>
        <pc:spChg chg="add del mod">
          <ac:chgData name="Elias Sánchez Barreiro" userId="feef24336021e796" providerId="LiveId" clId="{058B58F6-9944-449F-A64F-AF55AFA4D7CD}" dt="2020-06-15T11:21:22.343" v="8119" actId="767"/>
          <ac:spMkLst>
            <pc:docMk/>
            <pc:sldMk cId="1235945679" sldId="270"/>
            <ac:spMk id="7" creationId="{C0586C87-012E-40EA-9EB6-143F4BB76E0F}"/>
          </ac:spMkLst>
        </pc:spChg>
        <pc:spChg chg="add mod">
          <ac:chgData name="Elias Sánchez Barreiro" userId="feef24336021e796" providerId="LiveId" clId="{058B58F6-9944-449F-A64F-AF55AFA4D7CD}" dt="2020-06-15T11:27:18.263" v="8202" actId="14100"/>
          <ac:spMkLst>
            <pc:docMk/>
            <pc:sldMk cId="1235945679" sldId="270"/>
            <ac:spMk id="8" creationId="{3D0D359F-8DA4-4FA9-ABE3-F425E240697F}"/>
          </ac:spMkLst>
        </pc:spChg>
        <pc:spChg chg="add mod">
          <ac:chgData name="Elias Sánchez Barreiro" userId="feef24336021e796" providerId="LiveId" clId="{058B58F6-9944-449F-A64F-AF55AFA4D7CD}" dt="2020-06-15T11:27:22.654" v="8204" actId="14100"/>
          <ac:spMkLst>
            <pc:docMk/>
            <pc:sldMk cId="1235945679" sldId="270"/>
            <ac:spMk id="9" creationId="{7FA6E688-0419-4D4B-A632-91E92A47A7F4}"/>
          </ac:spMkLst>
        </pc:spChg>
        <pc:spChg chg="add mod">
          <ac:chgData name="Elias Sánchez Barreiro" userId="feef24336021e796" providerId="LiveId" clId="{058B58F6-9944-449F-A64F-AF55AFA4D7CD}" dt="2020-06-15T11:24:59.875" v="8180" actId="1076"/>
          <ac:spMkLst>
            <pc:docMk/>
            <pc:sldMk cId="1235945679" sldId="270"/>
            <ac:spMk id="11" creationId="{C3B4B4EB-7410-450D-87FA-D8EF4DC8E5C0}"/>
          </ac:spMkLst>
        </pc:spChg>
        <pc:spChg chg="add mod">
          <ac:chgData name="Elias Sánchez Barreiro" userId="feef24336021e796" providerId="LiveId" clId="{058B58F6-9944-449F-A64F-AF55AFA4D7CD}" dt="2020-06-15T11:25:17.244" v="8183" actId="1076"/>
          <ac:spMkLst>
            <pc:docMk/>
            <pc:sldMk cId="1235945679" sldId="270"/>
            <ac:spMk id="12" creationId="{71878331-9F40-4507-AA99-88B624668E60}"/>
          </ac:spMkLst>
        </pc:spChg>
        <pc:picChg chg="add del mod">
          <ac:chgData name="Elias Sánchez Barreiro" userId="feef24336021e796" providerId="LiveId" clId="{058B58F6-9944-449F-A64F-AF55AFA4D7CD}" dt="2020-06-15T15:15:05.015" v="10082"/>
          <ac:picMkLst>
            <pc:docMk/>
            <pc:sldMk cId="1235945679" sldId="270"/>
            <ac:picMk id="2" creationId="{4204F05F-D35C-42AE-85D6-FB6DB64A3E05}"/>
          </ac:picMkLst>
        </pc:picChg>
        <pc:picChg chg="add mod">
          <ac:chgData name="Elias Sánchez Barreiro" userId="feef24336021e796" providerId="LiveId" clId="{058B58F6-9944-449F-A64F-AF55AFA4D7CD}" dt="2020-06-15T15:15:35.226" v="10083"/>
          <ac:picMkLst>
            <pc:docMk/>
            <pc:sldMk cId="1235945679" sldId="270"/>
            <ac:picMk id="3" creationId="{0D34814E-6B27-48D5-918F-733CD1487D08}"/>
          </ac:picMkLst>
        </pc:picChg>
        <pc:picChg chg="add mod">
          <ac:chgData name="Elias Sánchez Barreiro" userId="feef24336021e796" providerId="LiveId" clId="{058B58F6-9944-449F-A64F-AF55AFA4D7CD}" dt="2020-06-15T11:24:20.352" v="8165" actId="1076"/>
          <ac:picMkLst>
            <pc:docMk/>
            <pc:sldMk cId="1235945679" sldId="270"/>
            <ac:picMk id="4" creationId="{2BD4D7FB-A27A-4761-B551-A6BD204297AE}"/>
          </ac:picMkLst>
        </pc:picChg>
        <pc:picChg chg="add mod">
          <ac:chgData name="Elias Sánchez Barreiro" userId="feef24336021e796" providerId="LiveId" clId="{058B58F6-9944-449F-A64F-AF55AFA4D7CD}" dt="2020-06-15T11:24:26.241" v="8168" actId="1076"/>
          <ac:picMkLst>
            <pc:docMk/>
            <pc:sldMk cId="1235945679" sldId="270"/>
            <ac:picMk id="5" creationId="{6FDE4DB1-E541-42FB-8D9E-7C33D07A6007}"/>
          </ac:picMkLst>
        </pc:picChg>
        <pc:picChg chg="add del mod">
          <ac:chgData name="Elias Sánchez Barreiro" userId="feef24336021e796" providerId="LiveId" clId="{058B58F6-9944-449F-A64F-AF55AFA4D7CD}" dt="2020-06-15T11:21:28.497" v="8128"/>
          <ac:picMkLst>
            <pc:docMk/>
            <pc:sldMk cId="1235945679" sldId="270"/>
            <ac:picMk id="6" creationId="{1198D003-A54B-430D-AA1C-9B0381263539}"/>
          </ac:picMkLst>
        </pc:picChg>
        <pc:picChg chg="add mod">
          <ac:chgData name="Elias Sánchez Barreiro" userId="feef24336021e796" providerId="LiveId" clId="{058B58F6-9944-449F-A64F-AF55AFA4D7CD}" dt="2020-06-15T11:24:54.559" v="8179" actId="1076"/>
          <ac:picMkLst>
            <pc:docMk/>
            <pc:sldMk cId="1235945679" sldId="270"/>
            <ac:picMk id="10" creationId="{11692DF8-F27C-4854-BBA7-8AC1096C4949}"/>
          </ac:picMkLst>
        </pc:picChg>
      </pc:sldChg>
      <pc:sldChg chg="addSp delSp modSp new mod modTransition modAnim">
        <pc:chgData name="Elias Sánchez Barreiro" userId="feef24336021e796" providerId="LiveId" clId="{058B58F6-9944-449F-A64F-AF55AFA4D7CD}" dt="2020-06-15T15:17:47.398" v="10089"/>
        <pc:sldMkLst>
          <pc:docMk/>
          <pc:sldMk cId="2820629438" sldId="271"/>
        </pc:sldMkLst>
        <pc:spChg chg="del">
          <ac:chgData name="Elias Sánchez Barreiro" userId="feef24336021e796" providerId="LiveId" clId="{058B58F6-9944-449F-A64F-AF55AFA4D7CD}" dt="2020-06-15T11:38:19.020" v="8615"/>
          <ac:spMkLst>
            <pc:docMk/>
            <pc:sldMk cId="2820629438" sldId="271"/>
            <ac:spMk id="2" creationId="{70ED7F10-78B3-4B9B-936D-0BC27649B329}"/>
          </ac:spMkLst>
        </pc:spChg>
        <pc:spChg chg="del">
          <ac:chgData name="Elias Sánchez Barreiro" userId="feef24336021e796" providerId="LiveId" clId="{058B58F6-9944-449F-A64F-AF55AFA4D7CD}" dt="2020-06-15T11:38:19.020" v="8615"/>
          <ac:spMkLst>
            <pc:docMk/>
            <pc:sldMk cId="2820629438" sldId="271"/>
            <ac:spMk id="3" creationId="{0DE84AB0-7545-408E-8C4D-54F5CC687840}"/>
          </ac:spMkLst>
        </pc:spChg>
        <pc:spChg chg="add mod">
          <ac:chgData name="Elias Sánchez Barreiro" userId="feef24336021e796" providerId="LiveId" clId="{058B58F6-9944-449F-A64F-AF55AFA4D7CD}" dt="2020-06-15T11:41:08.721" v="8731" actId="20577"/>
          <ac:spMkLst>
            <pc:docMk/>
            <pc:sldMk cId="2820629438" sldId="271"/>
            <ac:spMk id="6" creationId="{74E243F8-C07E-41C7-B134-0609076F68C0}"/>
          </ac:spMkLst>
        </pc:spChg>
        <pc:spChg chg="add mod">
          <ac:chgData name="Elias Sánchez Barreiro" userId="feef24336021e796" providerId="LiveId" clId="{058B58F6-9944-449F-A64F-AF55AFA4D7CD}" dt="2020-06-15T11:39:26.406" v="8630" actId="1076"/>
          <ac:spMkLst>
            <pc:docMk/>
            <pc:sldMk cId="2820629438" sldId="271"/>
            <ac:spMk id="7" creationId="{E3351B7F-C3D6-40A3-BAB8-0EADCF972120}"/>
          </ac:spMkLst>
        </pc:spChg>
        <pc:spChg chg="add del mod">
          <ac:chgData name="Elias Sánchez Barreiro" userId="feef24336021e796" providerId="LiveId" clId="{058B58F6-9944-449F-A64F-AF55AFA4D7CD}" dt="2020-06-15T11:42:41.736" v="8752"/>
          <ac:spMkLst>
            <pc:docMk/>
            <pc:sldMk cId="2820629438" sldId="271"/>
            <ac:spMk id="9" creationId="{9201DBC0-5EEF-42AC-A7D8-6B6F02D01525}"/>
          </ac:spMkLst>
        </pc:spChg>
        <pc:spChg chg="add mod">
          <ac:chgData name="Elias Sánchez Barreiro" userId="feef24336021e796" providerId="LiveId" clId="{058B58F6-9944-449F-A64F-AF55AFA4D7CD}" dt="2020-06-15T11:43:35.006" v="8812" actId="20577"/>
          <ac:spMkLst>
            <pc:docMk/>
            <pc:sldMk cId="2820629438" sldId="271"/>
            <ac:spMk id="11" creationId="{35418C2E-D9A9-40D9-99F2-B6AE9FDC5771}"/>
          </ac:spMkLst>
        </pc:spChg>
        <pc:picChg chg="add del mod">
          <ac:chgData name="Elias Sánchez Barreiro" userId="feef24336021e796" providerId="LiveId" clId="{058B58F6-9944-449F-A64F-AF55AFA4D7CD}" dt="2020-06-15T15:16:48.656" v="10086"/>
          <ac:picMkLst>
            <pc:docMk/>
            <pc:sldMk cId="2820629438" sldId="271"/>
            <ac:picMk id="2" creationId="{B5C520F9-1638-47A9-8696-14AB33E23F3C}"/>
          </ac:picMkLst>
        </pc:picChg>
        <pc:picChg chg="add del mod">
          <ac:chgData name="Elias Sánchez Barreiro" userId="feef24336021e796" providerId="LiveId" clId="{058B58F6-9944-449F-A64F-AF55AFA4D7CD}" dt="2020-06-15T15:17:07.841" v="10088"/>
          <ac:picMkLst>
            <pc:docMk/>
            <pc:sldMk cId="2820629438" sldId="271"/>
            <ac:picMk id="3" creationId="{6C0DAC0E-A2E9-41F7-8766-977D151B656B}"/>
          </ac:picMkLst>
        </pc:picChg>
        <pc:picChg chg="add mod">
          <ac:chgData name="Elias Sánchez Barreiro" userId="feef24336021e796" providerId="LiveId" clId="{058B58F6-9944-449F-A64F-AF55AFA4D7CD}" dt="2020-06-15T11:38:48.261" v="8622" actId="1076"/>
          <ac:picMkLst>
            <pc:docMk/>
            <pc:sldMk cId="2820629438" sldId="271"/>
            <ac:picMk id="4" creationId="{F44B7E31-FE66-47DF-91C5-AB25A9D46E4A}"/>
          </ac:picMkLst>
        </pc:picChg>
        <pc:picChg chg="add mod">
          <ac:chgData name="Elias Sánchez Barreiro" userId="feef24336021e796" providerId="LiveId" clId="{058B58F6-9944-449F-A64F-AF55AFA4D7CD}" dt="2020-06-15T11:39:11.636" v="8627" actId="1076"/>
          <ac:picMkLst>
            <pc:docMk/>
            <pc:sldMk cId="2820629438" sldId="271"/>
            <ac:picMk id="5" creationId="{BF372F30-5EEE-426A-9E99-B371D8F96D23}"/>
          </ac:picMkLst>
        </pc:picChg>
        <pc:picChg chg="add mod">
          <ac:chgData name="Elias Sánchez Barreiro" userId="feef24336021e796" providerId="LiveId" clId="{058B58F6-9944-449F-A64F-AF55AFA4D7CD}" dt="2020-06-15T15:17:47.398" v="10089"/>
          <ac:picMkLst>
            <pc:docMk/>
            <pc:sldMk cId="2820629438" sldId="271"/>
            <ac:picMk id="8" creationId="{BCA15232-8D74-48CB-8623-8ABD86C21704}"/>
          </ac:picMkLst>
        </pc:picChg>
        <pc:picChg chg="add del">
          <ac:chgData name="Elias Sánchez Barreiro" userId="feef24336021e796" providerId="LiveId" clId="{058B58F6-9944-449F-A64F-AF55AFA4D7CD}" dt="2020-06-15T11:43:39.346" v="8813" actId="478"/>
          <ac:picMkLst>
            <pc:docMk/>
            <pc:sldMk cId="2820629438" sldId="271"/>
            <ac:picMk id="8" creationId="{E38BAAC9-41E1-4194-B342-476959C0B2F3}"/>
          </ac:picMkLst>
        </pc:picChg>
        <pc:picChg chg="add mod">
          <ac:chgData name="Elias Sánchez Barreiro" userId="feef24336021e796" providerId="LiveId" clId="{058B58F6-9944-449F-A64F-AF55AFA4D7CD}" dt="2020-06-15T11:38:24.166" v="8617" actId="1076"/>
          <ac:picMkLst>
            <pc:docMk/>
            <pc:sldMk cId="2820629438" sldId="271"/>
            <ac:picMk id="4098" creationId="{79CD738A-F5C4-481A-9C12-6209E7A6B6C9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CA5DF4-053B-4D85-BA06-E820D9E9EF8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3B75D6-E6C7-43A7-BF3F-89E68A65E830}">
      <dgm:prSet custT="1"/>
      <dgm:spPr/>
      <dgm:t>
        <a:bodyPr/>
        <a:lstStyle/>
        <a:p>
          <a:r>
            <a:rPr lang="es-E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Programación docente para 2º ESO: diseño de 10 Unidades Didácticas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B93091-41D7-455F-880C-1970D460C92D}" type="parTrans" cxnId="{378A8DA0-9F22-471C-8349-CC96DC18E9F5}">
      <dgm:prSet/>
      <dgm:spPr/>
      <dgm:t>
        <a:bodyPr/>
        <a:lstStyle/>
        <a:p>
          <a:endParaRPr lang="en-US"/>
        </a:p>
      </dgm:t>
    </dgm:pt>
    <dgm:pt modelId="{9FD7CDD5-5079-49C8-A887-93804ED86246}" type="sibTrans" cxnId="{378A8DA0-9F22-471C-8349-CC96DC18E9F5}">
      <dgm:prSet/>
      <dgm:spPr/>
      <dgm:t>
        <a:bodyPr/>
        <a:lstStyle/>
        <a:p>
          <a:endParaRPr lang="en-US"/>
        </a:p>
      </dgm:t>
    </dgm:pt>
    <dgm:pt modelId="{B8A5E331-E787-44D4-9518-80A049765285}">
      <dgm:prSet custT="1"/>
      <dgm:spPr/>
      <dgm:t>
        <a:bodyPr/>
        <a:lstStyle/>
        <a:p>
          <a:r>
            <a:rPr lang="es-E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Propuesta de innovación: reintroducción de los contenidos de Historia del arte en Secundaria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93BF35-80BE-400F-8102-F0B069567145}" type="parTrans" cxnId="{BD61A91C-9FC1-40B1-8874-2605A25CB3DF}">
      <dgm:prSet/>
      <dgm:spPr/>
      <dgm:t>
        <a:bodyPr/>
        <a:lstStyle/>
        <a:p>
          <a:endParaRPr lang="en-US"/>
        </a:p>
      </dgm:t>
    </dgm:pt>
    <dgm:pt modelId="{E441BC65-3C0C-4A7B-9818-A10066D0BE6E}" type="sibTrans" cxnId="{BD61A91C-9FC1-40B1-8874-2605A25CB3DF}">
      <dgm:prSet/>
      <dgm:spPr/>
      <dgm:t>
        <a:bodyPr/>
        <a:lstStyle/>
        <a:p>
          <a:endParaRPr lang="en-US"/>
        </a:p>
      </dgm:t>
    </dgm:pt>
    <dgm:pt modelId="{D80A78A3-19E8-4AAF-B64C-952B51A0D78B}" type="pres">
      <dgm:prSet presAssocID="{5DCA5DF4-053B-4D85-BA06-E820D9E9EF88}" presName="Name0" presStyleCnt="0">
        <dgm:presLayoutVars>
          <dgm:chMax/>
          <dgm:chPref/>
          <dgm:dir/>
          <dgm:animLvl val="lvl"/>
        </dgm:presLayoutVars>
      </dgm:prSet>
      <dgm:spPr/>
    </dgm:pt>
    <dgm:pt modelId="{34629C0F-AF73-4191-8868-12D649E169D9}" type="pres">
      <dgm:prSet presAssocID="{783B75D6-E6C7-43A7-BF3F-89E68A65E830}" presName="composite" presStyleCnt="0"/>
      <dgm:spPr/>
    </dgm:pt>
    <dgm:pt modelId="{CA78CF05-898B-4BDA-B73F-A61B764D3D63}" type="pres">
      <dgm:prSet presAssocID="{783B75D6-E6C7-43A7-BF3F-89E68A65E830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18287666-88CB-44E3-8314-DD68D69F3B14}" type="pres">
      <dgm:prSet presAssocID="{783B75D6-E6C7-43A7-BF3F-89E68A65E830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5FF0231F-43F5-4271-B814-23DC69B89406}" type="pres">
      <dgm:prSet presAssocID="{783B75D6-E6C7-43A7-BF3F-89E68A65E830}" presName="BalanceSpacing" presStyleCnt="0"/>
      <dgm:spPr/>
    </dgm:pt>
    <dgm:pt modelId="{CBD271A8-D4A4-4DE5-8858-C3C6B63AC9B3}" type="pres">
      <dgm:prSet presAssocID="{783B75D6-E6C7-43A7-BF3F-89E68A65E830}" presName="BalanceSpacing1" presStyleCnt="0"/>
      <dgm:spPr/>
    </dgm:pt>
    <dgm:pt modelId="{09A114CB-228B-43C1-8746-3DA748E22FE0}" type="pres">
      <dgm:prSet presAssocID="{9FD7CDD5-5079-49C8-A887-93804ED86246}" presName="Accent1Text" presStyleLbl="node1" presStyleIdx="1" presStyleCnt="4"/>
      <dgm:spPr/>
    </dgm:pt>
    <dgm:pt modelId="{73CB0243-6A4C-47F2-B5B4-45F97591BF6F}" type="pres">
      <dgm:prSet presAssocID="{9FD7CDD5-5079-49C8-A887-93804ED86246}" presName="spaceBetweenRectangles" presStyleCnt="0"/>
      <dgm:spPr/>
    </dgm:pt>
    <dgm:pt modelId="{E56F6A0A-1277-4A8F-979D-33660D2AF81F}" type="pres">
      <dgm:prSet presAssocID="{B8A5E331-E787-44D4-9518-80A049765285}" presName="composite" presStyleCnt="0"/>
      <dgm:spPr/>
    </dgm:pt>
    <dgm:pt modelId="{49D5F24E-9031-4751-B033-2D701DF0B913}" type="pres">
      <dgm:prSet presAssocID="{B8A5E331-E787-44D4-9518-80A049765285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2ABF2CCE-AC07-4E65-9ABB-88B90941CEA2}" type="pres">
      <dgm:prSet presAssocID="{B8A5E331-E787-44D4-9518-80A049765285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81D1C90F-37BD-49AE-B5F1-AF14E85A43E8}" type="pres">
      <dgm:prSet presAssocID="{B8A5E331-E787-44D4-9518-80A049765285}" presName="BalanceSpacing" presStyleCnt="0"/>
      <dgm:spPr/>
    </dgm:pt>
    <dgm:pt modelId="{0DF71E7C-12B8-4D8B-A5A6-D3013D2A6A04}" type="pres">
      <dgm:prSet presAssocID="{B8A5E331-E787-44D4-9518-80A049765285}" presName="BalanceSpacing1" presStyleCnt="0"/>
      <dgm:spPr/>
    </dgm:pt>
    <dgm:pt modelId="{4D2A5EE6-9C60-4052-AEE8-E6C5A9C18676}" type="pres">
      <dgm:prSet presAssocID="{E441BC65-3C0C-4A7B-9818-A10066D0BE6E}" presName="Accent1Text" presStyleLbl="node1" presStyleIdx="3" presStyleCnt="4"/>
      <dgm:spPr/>
    </dgm:pt>
  </dgm:ptLst>
  <dgm:cxnLst>
    <dgm:cxn modelId="{ACA9D705-D4D3-4906-9445-46CEC797687B}" type="presOf" srcId="{9FD7CDD5-5079-49C8-A887-93804ED86246}" destId="{09A114CB-228B-43C1-8746-3DA748E22FE0}" srcOrd="0" destOrd="0" presId="urn:microsoft.com/office/officeart/2008/layout/AlternatingHexagons"/>
    <dgm:cxn modelId="{1897C815-B92E-444B-ABC2-909E14BEEC54}" type="presOf" srcId="{E441BC65-3C0C-4A7B-9818-A10066D0BE6E}" destId="{4D2A5EE6-9C60-4052-AEE8-E6C5A9C18676}" srcOrd="0" destOrd="0" presId="urn:microsoft.com/office/officeart/2008/layout/AlternatingHexagons"/>
    <dgm:cxn modelId="{BD61A91C-9FC1-40B1-8874-2605A25CB3DF}" srcId="{5DCA5DF4-053B-4D85-BA06-E820D9E9EF88}" destId="{B8A5E331-E787-44D4-9518-80A049765285}" srcOrd="1" destOrd="0" parTransId="{2F93BF35-80BE-400F-8102-F0B069567145}" sibTransId="{E441BC65-3C0C-4A7B-9818-A10066D0BE6E}"/>
    <dgm:cxn modelId="{7DDA8B25-E4E3-40A2-9CA1-0355AA73FE5A}" type="presOf" srcId="{5DCA5DF4-053B-4D85-BA06-E820D9E9EF88}" destId="{D80A78A3-19E8-4AAF-B64C-952B51A0D78B}" srcOrd="0" destOrd="0" presId="urn:microsoft.com/office/officeart/2008/layout/AlternatingHexagons"/>
    <dgm:cxn modelId="{59F66434-AFF3-40E7-A198-4513C5DF4F90}" type="presOf" srcId="{783B75D6-E6C7-43A7-BF3F-89E68A65E830}" destId="{CA78CF05-898B-4BDA-B73F-A61B764D3D63}" srcOrd="0" destOrd="0" presId="urn:microsoft.com/office/officeart/2008/layout/AlternatingHexagons"/>
    <dgm:cxn modelId="{0DE89492-43D0-4389-A6AF-DD841AE9401E}" type="presOf" srcId="{B8A5E331-E787-44D4-9518-80A049765285}" destId="{49D5F24E-9031-4751-B033-2D701DF0B913}" srcOrd="0" destOrd="0" presId="urn:microsoft.com/office/officeart/2008/layout/AlternatingHexagons"/>
    <dgm:cxn modelId="{378A8DA0-9F22-471C-8349-CC96DC18E9F5}" srcId="{5DCA5DF4-053B-4D85-BA06-E820D9E9EF88}" destId="{783B75D6-E6C7-43A7-BF3F-89E68A65E830}" srcOrd="0" destOrd="0" parTransId="{F6B93091-41D7-455F-880C-1970D460C92D}" sibTransId="{9FD7CDD5-5079-49C8-A887-93804ED86246}"/>
    <dgm:cxn modelId="{282A8530-4E89-4312-AF04-19D54D4A60DB}" type="presParOf" srcId="{D80A78A3-19E8-4AAF-B64C-952B51A0D78B}" destId="{34629C0F-AF73-4191-8868-12D649E169D9}" srcOrd="0" destOrd="0" presId="urn:microsoft.com/office/officeart/2008/layout/AlternatingHexagons"/>
    <dgm:cxn modelId="{C39F8FE7-025D-41B3-8211-075536271F1E}" type="presParOf" srcId="{34629C0F-AF73-4191-8868-12D649E169D9}" destId="{CA78CF05-898B-4BDA-B73F-A61B764D3D63}" srcOrd="0" destOrd="0" presId="urn:microsoft.com/office/officeart/2008/layout/AlternatingHexagons"/>
    <dgm:cxn modelId="{82F35EF3-F176-42DF-902D-71A52427CBE3}" type="presParOf" srcId="{34629C0F-AF73-4191-8868-12D649E169D9}" destId="{18287666-88CB-44E3-8314-DD68D69F3B14}" srcOrd="1" destOrd="0" presId="urn:microsoft.com/office/officeart/2008/layout/AlternatingHexagons"/>
    <dgm:cxn modelId="{DF7EBFFF-D847-4E67-8195-9822D82BBDA9}" type="presParOf" srcId="{34629C0F-AF73-4191-8868-12D649E169D9}" destId="{5FF0231F-43F5-4271-B814-23DC69B89406}" srcOrd="2" destOrd="0" presId="urn:microsoft.com/office/officeart/2008/layout/AlternatingHexagons"/>
    <dgm:cxn modelId="{B1BE975E-6FCC-43B4-9FCE-38F65256CBA7}" type="presParOf" srcId="{34629C0F-AF73-4191-8868-12D649E169D9}" destId="{CBD271A8-D4A4-4DE5-8858-C3C6B63AC9B3}" srcOrd="3" destOrd="0" presId="urn:microsoft.com/office/officeart/2008/layout/AlternatingHexagons"/>
    <dgm:cxn modelId="{F1BF9651-70A0-43D0-B7BA-AA64C899D71A}" type="presParOf" srcId="{34629C0F-AF73-4191-8868-12D649E169D9}" destId="{09A114CB-228B-43C1-8746-3DA748E22FE0}" srcOrd="4" destOrd="0" presId="urn:microsoft.com/office/officeart/2008/layout/AlternatingHexagons"/>
    <dgm:cxn modelId="{AD444548-FC43-46C8-BAC4-273BFBE8A643}" type="presParOf" srcId="{D80A78A3-19E8-4AAF-B64C-952B51A0D78B}" destId="{73CB0243-6A4C-47F2-B5B4-45F97591BF6F}" srcOrd="1" destOrd="0" presId="urn:microsoft.com/office/officeart/2008/layout/AlternatingHexagons"/>
    <dgm:cxn modelId="{F74F7B86-7740-49E5-82D0-6B3041E506F4}" type="presParOf" srcId="{D80A78A3-19E8-4AAF-B64C-952B51A0D78B}" destId="{E56F6A0A-1277-4A8F-979D-33660D2AF81F}" srcOrd="2" destOrd="0" presId="urn:microsoft.com/office/officeart/2008/layout/AlternatingHexagons"/>
    <dgm:cxn modelId="{4DA506E9-C949-4BB7-AB20-22E7E587EDE4}" type="presParOf" srcId="{E56F6A0A-1277-4A8F-979D-33660D2AF81F}" destId="{49D5F24E-9031-4751-B033-2D701DF0B913}" srcOrd="0" destOrd="0" presId="urn:microsoft.com/office/officeart/2008/layout/AlternatingHexagons"/>
    <dgm:cxn modelId="{3F7EF8D4-DAE8-42BD-B813-715291F52888}" type="presParOf" srcId="{E56F6A0A-1277-4A8F-979D-33660D2AF81F}" destId="{2ABF2CCE-AC07-4E65-9ABB-88B90941CEA2}" srcOrd="1" destOrd="0" presId="urn:microsoft.com/office/officeart/2008/layout/AlternatingHexagons"/>
    <dgm:cxn modelId="{4D2C0970-9EBA-4BFF-96A9-5C1B45A27F38}" type="presParOf" srcId="{E56F6A0A-1277-4A8F-979D-33660D2AF81F}" destId="{81D1C90F-37BD-49AE-B5F1-AF14E85A43E8}" srcOrd="2" destOrd="0" presId="urn:microsoft.com/office/officeart/2008/layout/AlternatingHexagons"/>
    <dgm:cxn modelId="{5CC50A9C-AA09-4EC5-8A64-78D444A472D7}" type="presParOf" srcId="{E56F6A0A-1277-4A8F-979D-33660D2AF81F}" destId="{0DF71E7C-12B8-4D8B-A5A6-D3013D2A6A04}" srcOrd="3" destOrd="0" presId="urn:microsoft.com/office/officeart/2008/layout/AlternatingHexagons"/>
    <dgm:cxn modelId="{C6A5BBDF-7156-4E30-A9EA-F4E6D5DB101A}" type="presParOf" srcId="{E56F6A0A-1277-4A8F-979D-33660D2AF81F}" destId="{4D2A5EE6-9C60-4052-AEE8-E6C5A9C1867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C103B1-CA92-42F1-8079-D2414814F16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7CD3F0D-0607-428F-985A-4B005A525214}">
      <dgm:prSet custT="1"/>
      <dgm:spPr/>
      <dgm:t>
        <a:bodyPr/>
        <a:lstStyle/>
        <a:p>
          <a:pPr algn="just"/>
          <a:r>
            <a:rPr lang="es-E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Formación recibida en el Máster</a:t>
          </a:r>
        </a:p>
        <a:p>
          <a:pPr algn="just"/>
          <a:r>
            <a:rPr lang="es-E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+ Experiencia del Prácticum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A54B91-D9D0-4D64-B597-D72C03091A21}" type="parTrans" cxnId="{452BC2AB-3AE0-4ED2-9DCE-7285E4855347}">
      <dgm:prSet/>
      <dgm:spPr/>
      <dgm:t>
        <a:bodyPr/>
        <a:lstStyle/>
        <a:p>
          <a:endParaRPr lang="en-US"/>
        </a:p>
      </dgm:t>
    </dgm:pt>
    <dgm:pt modelId="{BDC337B6-4436-485A-AF32-CA84027A2B4D}" type="sibTrans" cxnId="{452BC2AB-3AE0-4ED2-9DCE-7285E4855347}">
      <dgm:prSet/>
      <dgm:spPr/>
      <dgm:t>
        <a:bodyPr/>
        <a:lstStyle/>
        <a:p>
          <a:endParaRPr lang="en-US"/>
        </a:p>
      </dgm:t>
    </dgm:pt>
    <dgm:pt modelId="{0EF22439-4A5F-4999-AEF5-37CC51647F7F}">
      <dgm:prSet custT="1"/>
      <dgm:spPr/>
      <dgm:t>
        <a:bodyPr/>
        <a:lstStyle/>
        <a:p>
          <a:pPr marL="0" lvl="0" algn="just" defTabSz="457200" rtl="0" eaLnBrk="1" latinLnBrk="0" hangingPunct="1"/>
          <a:r>
            <a:rPr lang="es-E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Detección de necesidades del alumnado y diseño de una forma de trabajo amena que resultase atractiva y cuyo valor y relación con la sociedad en la que viven les resultase fácilmente evidenciable.</a:t>
          </a:r>
          <a:endParaRPr lang="en-US" sz="1400" kern="1200" dirty="0">
            <a:solidFill>
              <a:schemeClr val="tx1">
                <a:lumMod val="65000"/>
                <a:lumOff val="35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B322F88-1A72-4230-A56D-F7BE109C43BF}" type="parTrans" cxnId="{95F8B2DF-AFC8-4B56-A66E-A1D7DE9E64B8}">
      <dgm:prSet/>
      <dgm:spPr/>
      <dgm:t>
        <a:bodyPr/>
        <a:lstStyle/>
        <a:p>
          <a:endParaRPr lang="en-US"/>
        </a:p>
      </dgm:t>
    </dgm:pt>
    <dgm:pt modelId="{C9FE43C2-A724-468C-890E-79C3E3F41096}" type="sibTrans" cxnId="{95F8B2DF-AFC8-4B56-A66E-A1D7DE9E64B8}">
      <dgm:prSet/>
      <dgm:spPr/>
      <dgm:t>
        <a:bodyPr/>
        <a:lstStyle/>
        <a:p>
          <a:endParaRPr lang="en-US"/>
        </a:p>
      </dgm:t>
    </dgm:pt>
    <dgm:pt modelId="{6C8EA2A1-B5C1-46B5-803B-3BBD3CC77262}">
      <dgm:prSet custT="1"/>
      <dgm:spPr/>
      <dgm:t>
        <a:bodyPr/>
        <a:lstStyle/>
        <a:p>
          <a:pPr algn="just"/>
          <a:r>
            <a:rPr lang="es-E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Reflexión sobre métodos y herramientas para evaluar las actividades relativas a la propuesta de innovación 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FDC46B-1A6A-428B-B8BB-6D01D80F809C}" type="parTrans" cxnId="{1B227AB5-D46F-4373-92AC-0A268E75FF39}">
      <dgm:prSet/>
      <dgm:spPr/>
      <dgm:t>
        <a:bodyPr/>
        <a:lstStyle/>
        <a:p>
          <a:endParaRPr lang="en-US"/>
        </a:p>
      </dgm:t>
    </dgm:pt>
    <dgm:pt modelId="{6CADD638-7770-470A-B68C-C4E73746AA56}" type="sibTrans" cxnId="{1B227AB5-D46F-4373-92AC-0A268E75FF39}">
      <dgm:prSet/>
      <dgm:spPr/>
      <dgm:t>
        <a:bodyPr/>
        <a:lstStyle/>
        <a:p>
          <a:endParaRPr lang="en-US"/>
        </a:p>
      </dgm:t>
    </dgm:pt>
    <dgm:pt modelId="{C12FCDB8-ED87-4413-A203-7239639704F8}">
      <dgm:prSet custT="1"/>
      <dgm:spPr/>
      <dgm:t>
        <a:bodyPr/>
        <a:lstStyle/>
        <a:p>
          <a:pPr algn="just"/>
          <a:r>
            <a:rPr lang="es-E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Selección de obras de arte con las que trabajar que resultasen familiares a los estudiantes o que resultasen sencillas de analizar, favoreciendo la autonomía del alumnado.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5461F0-8D9E-435C-86CE-15ACA4A64128}" type="parTrans" cxnId="{6314A2FF-D279-4676-9F40-8785FEDE60AF}">
      <dgm:prSet/>
      <dgm:spPr/>
      <dgm:t>
        <a:bodyPr/>
        <a:lstStyle/>
        <a:p>
          <a:endParaRPr lang="en-US"/>
        </a:p>
      </dgm:t>
    </dgm:pt>
    <dgm:pt modelId="{411B4AE8-1C12-4CC9-95F7-BF99519F8C52}" type="sibTrans" cxnId="{6314A2FF-D279-4676-9F40-8785FEDE60AF}">
      <dgm:prSet/>
      <dgm:spPr/>
      <dgm:t>
        <a:bodyPr/>
        <a:lstStyle/>
        <a:p>
          <a:endParaRPr lang="en-US"/>
        </a:p>
      </dgm:t>
    </dgm:pt>
    <dgm:pt modelId="{09E2995D-ED6F-45B3-8A10-FA85011C06D1}">
      <dgm:prSet/>
      <dgm:spPr>
        <a:noFill/>
      </dgm:spPr>
      <dgm:t>
        <a:bodyPr/>
        <a:lstStyle/>
        <a:p>
          <a:pPr algn="just"/>
          <a:r>
            <a:rPr lang="es-ES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C44F66-C098-4B88-8A71-2BDDD8FAE0B8}" type="sibTrans" cxnId="{21E5D0A8-6498-4294-8F4A-05877CD36CEB}">
      <dgm:prSet/>
      <dgm:spPr/>
      <dgm:t>
        <a:bodyPr/>
        <a:lstStyle/>
        <a:p>
          <a:endParaRPr lang="en-US"/>
        </a:p>
      </dgm:t>
    </dgm:pt>
    <dgm:pt modelId="{04052513-028D-4CAC-8DD5-17D79CDC932B}" type="parTrans" cxnId="{21E5D0A8-6498-4294-8F4A-05877CD36CEB}">
      <dgm:prSet/>
      <dgm:spPr/>
      <dgm:t>
        <a:bodyPr/>
        <a:lstStyle/>
        <a:p>
          <a:endParaRPr lang="en-US"/>
        </a:p>
      </dgm:t>
    </dgm:pt>
    <dgm:pt modelId="{40BEFF31-76AB-4F6B-9786-086F1689C054}" type="pres">
      <dgm:prSet presAssocID="{CEC103B1-CA92-42F1-8079-D2414814F167}" presName="root" presStyleCnt="0">
        <dgm:presLayoutVars>
          <dgm:dir/>
          <dgm:resizeHandles val="exact"/>
        </dgm:presLayoutVars>
      </dgm:prSet>
      <dgm:spPr/>
    </dgm:pt>
    <dgm:pt modelId="{4F4FE256-81F8-4D3F-AAF6-335F23D1A7D6}" type="pres">
      <dgm:prSet presAssocID="{A7CD3F0D-0607-428F-985A-4B005A525214}" presName="compNode" presStyleCnt="0"/>
      <dgm:spPr/>
    </dgm:pt>
    <dgm:pt modelId="{218E2F6C-2EC1-4AEA-88D7-9DB936AF5705}" type="pres">
      <dgm:prSet presAssocID="{A7CD3F0D-0607-428F-985A-4B005A525214}" presName="bgRect" presStyleLbl="bgShp" presStyleIdx="0" presStyleCnt="3"/>
      <dgm:spPr/>
    </dgm:pt>
    <dgm:pt modelId="{7B0CC118-297B-46D9-921E-5EB270C48888}" type="pres">
      <dgm:prSet presAssocID="{A7CD3F0D-0607-428F-985A-4B005A52521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3527133-2488-4F8C-97A4-CD6E7004A13E}" type="pres">
      <dgm:prSet presAssocID="{A7CD3F0D-0607-428F-985A-4B005A525214}" presName="spaceRect" presStyleCnt="0"/>
      <dgm:spPr/>
    </dgm:pt>
    <dgm:pt modelId="{05197AE6-CEDD-4CC6-A0E0-84DD4265892A}" type="pres">
      <dgm:prSet presAssocID="{A7CD3F0D-0607-428F-985A-4B005A525214}" presName="parTx" presStyleLbl="revTx" presStyleIdx="0" presStyleCnt="5" custLinFactNeighborX="-8598" custLinFactNeighborY="-638">
        <dgm:presLayoutVars>
          <dgm:chMax val="0"/>
          <dgm:chPref val="0"/>
        </dgm:presLayoutVars>
      </dgm:prSet>
      <dgm:spPr/>
    </dgm:pt>
    <dgm:pt modelId="{CED88332-FBE5-424C-BFF4-A591A232E4A7}" type="pres">
      <dgm:prSet presAssocID="{A7CD3F0D-0607-428F-985A-4B005A525214}" presName="desTx" presStyleLbl="revTx" presStyleIdx="1" presStyleCnt="5" custScaleX="121377" custLinFactNeighborX="-5284" custLinFactNeighborY="-638">
        <dgm:presLayoutVars/>
      </dgm:prSet>
      <dgm:spPr/>
    </dgm:pt>
    <dgm:pt modelId="{B8ECB777-E6DE-4004-A3D8-F85EE0E6C307}" type="pres">
      <dgm:prSet presAssocID="{BDC337B6-4436-485A-AF32-CA84027A2B4D}" presName="sibTrans" presStyleCnt="0"/>
      <dgm:spPr/>
    </dgm:pt>
    <dgm:pt modelId="{3A107C4B-8045-4ACC-B077-ADF47068DC98}" type="pres">
      <dgm:prSet presAssocID="{6C8EA2A1-B5C1-46B5-803B-3BBD3CC77262}" presName="compNode" presStyleCnt="0"/>
      <dgm:spPr/>
    </dgm:pt>
    <dgm:pt modelId="{40882596-61A0-4745-9924-10A1908B5685}" type="pres">
      <dgm:prSet presAssocID="{6C8EA2A1-B5C1-46B5-803B-3BBD3CC77262}" presName="bgRect" presStyleLbl="bgShp" presStyleIdx="1" presStyleCnt="3" custScaleY="142213" custLinFactNeighborX="-538"/>
      <dgm:spPr/>
    </dgm:pt>
    <dgm:pt modelId="{E3F6CE44-AB9E-4C7C-AB9C-A0381B257FAA}" type="pres">
      <dgm:prSet presAssocID="{6C8EA2A1-B5C1-46B5-803B-3BBD3CC7726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ACF567D-B0F7-4B5D-BC04-CD28802DA43D}" type="pres">
      <dgm:prSet presAssocID="{6C8EA2A1-B5C1-46B5-803B-3BBD3CC77262}" presName="spaceRect" presStyleCnt="0"/>
      <dgm:spPr/>
    </dgm:pt>
    <dgm:pt modelId="{B00605E0-B17F-4900-9059-4C1C82EA2E2A}" type="pres">
      <dgm:prSet presAssocID="{6C8EA2A1-B5C1-46B5-803B-3BBD3CC77262}" presName="parTx" presStyleLbl="revTx" presStyleIdx="2" presStyleCnt="5" custScaleX="95125" custLinFactNeighborX="-8167">
        <dgm:presLayoutVars>
          <dgm:chMax val="0"/>
          <dgm:chPref val="0"/>
        </dgm:presLayoutVars>
      </dgm:prSet>
      <dgm:spPr/>
    </dgm:pt>
    <dgm:pt modelId="{59A36687-04F4-4225-8C8F-334B506ABB43}" type="pres">
      <dgm:prSet presAssocID="{6C8EA2A1-B5C1-46B5-803B-3BBD3CC77262}" presName="desTx" presStyleLbl="revTx" presStyleIdx="3" presStyleCnt="5" custScaleX="109526" custScaleY="130831">
        <dgm:presLayoutVars/>
      </dgm:prSet>
      <dgm:spPr/>
    </dgm:pt>
    <dgm:pt modelId="{4790A6AA-F90A-4407-AB68-D047DCDE8224}" type="pres">
      <dgm:prSet presAssocID="{6CADD638-7770-470A-B68C-C4E73746AA56}" presName="sibTrans" presStyleCnt="0"/>
      <dgm:spPr/>
    </dgm:pt>
    <dgm:pt modelId="{2ABBE0FC-C468-4079-8F88-2F2BBCC7A758}" type="pres">
      <dgm:prSet presAssocID="{C12FCDB8-ED87-4413-A203-7239639704F8}" presName="compNode" presStyleCnt="0"/>
      <dgm:spPr/>
    </dgm:pt>
    <dgm:pt modelId="{400AC2FB-6E03-46EC-9E7A-B92B0BA9528A}" type="pres">
      <dgm:prSet presAssocID="{C12FCDB8-ED87-4413-A203-7239639704F8}" presName="bgRect" presStyleLbl="bgShp" presStyleIdx="2" presStyleCnt="3"/>
      <dgm:spPr/>
    </dgm:pt>
    <dgm:pt modelId="{B3F836A1-D37F-4800-A996-3E3292A79457}" type="pres">
      <dgm:prSet presAssocID="{C12FCDB8-ED87-4413-A203-7239639704F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BD0C37EE-5A0E-4335-87FA-4AE5AD19441B}" type="pres">
      <dgm:prSet presAssocID="{C12FCDB8-ED87-4413-A203-7239639704F8}" presName="spaceRect" presStyleCnt="0"/>
      <dgm:spPr/>
    </dgm:pt>
    <dgm:pt modelId="{9113A6E6-C4F6-4084-AAB7-FA96737F9455}" type="pres">
      <dgm:prSet presAssocID="{C12FCDB8-ED87-4413-A203-7239639704F8}" presName="parTx" presStyleLbl="revTx" presStyleIdx="4" presStyleCnt="5" custLinFactNeighborX="-4164" custLinFactNeighborY="-382">
        <dgm:presLayoutVars>
          <dgm:chMax val="0"/>
          <dgm:chPref val="0"/>
        </dgm:presLayoutVars>
      </dgm:prSet>
      <dgm:spPr/>
    </dgm:pt>
  </dgm:ptLst>
  <dgm:cxnLst>
    <dgm:cxn modelId="{4A79FB0C-5770-459D-992E-261AD8285077}" type="presOf" srcId="{09E2995D-ED6F-45B3-8A10-FA85011C06D1}" destId="{59A36687-04F4-4225-8C8F-334B506ABB43}" srcOrd="0" destOrd="0" presId="urn:microsoft.com/office/officeart/2018/2/layout/IconVerticalSolidList"/>
    <dgm:cxn modelId="{CC20783D-116E-4039-8104-DC2D8AFD83C9}" type="presOf" srcId="{C12FCDB8-ED87-4413-A203-7239639704F8}" destId="{9113A6E6-C4F6-4084-AAB7-FA96737F9455}" srcOrd="0" destOrd="0" presId="urn:microsoft.com/office/officeart/2018/2/layout/IconVerticalSolidList"/>
    <dgm:cxn modelId="{AA5BC642-6830-4F89-A238-A702A32C9EE6}" type="presOf" srcId="{A7CD3F0D-0607-428F-985A-4B005A525214}" destId="{05197AE6-CEDD-4CC6-A0E0-84DD4265892A}" srcOrd="0" destOrd="0" presId="urn:microsoft.com/office/officeart/2018/2/layout/IconVerticalSolidList"/>
    <dgm:cxn modelId="{21E5D0A8-6498-4294-8F4A-05877CD36CEB}" srcId="{6C8EA2A1-B5C1-46B5-803B-3BBD3CC77262}" destId="{09E2995D-ED6F-45B3-8A10-FA85011C06D1}" srcOrd="0" destOrd="0" parTransId="{04052513-028D-4CAC-8DD5-17D79CDC932B}" sibTransId="{9CC44F66-C098-4B88-8A71-2BDDD8FAE0B8}"/>
    <dgm:cxn modelId="{452BC2AB-3AE0-4ED2-9DCE-7285E4855347}" srcId="{CEC103B1-CA92-42F1-8079-D2414814F167}" destId="{A7CD3F0D-0607-428F-985A-4B005A525214}" srcOrd="0" destOrd="0" parTransId="{20A54B91-D9D0-4D64-B597-D72C03091A21}" sibTransId="{BDC337B6-4436-485A-AF32-CA84027A2B4D}"/>
    <dgm:cxn modelId="{BFC4BCB4-C8E4-4E57-8EBB-70F6647BEC16}" type="presOf" srcId="{0EF22439-4A5F-4999-AEF5-37CC51647F7F}" destId="{CED88332-FBE5-424C-BFF4-A591A232E4A7}" srcOrd="0" destOrd="0" presId="urn:microsoft.com/office/officeart/2018/2/layout/IconVerticalSolidList"/>
    <dgm:cxn modelId="{1B227AB5-D46F-4373-92AC-0A268E75FF39}" srcId="{CEC103B1-CA92-42F1-8079-D2414814F167}" destId="{6C8EA2A1-B5C1-46B5-803B-3BBD3CC77262}" srcOrd="1" destOrd="0" parTransId="{74FDC46B-1A6A-428B-B8BB-6D01D80F809C}" sibTransId="{6CADD638-7770-470A-B68C-C4E73746AA56}"/>
    <dgm:cxn modelId="{3E715FD8-EB56-4A89-977A-9659E1FAA099}" type="presOf" srcId="{6C8EA2A1-B5C1-46B5-803B-3BBD3CC77262}" destId="{B00605E0-B17F-4900-9059-4C1C82EA2E2A}" srcOrd="0" destOrd="0" presId="urn:microsoft.com/office/officeart/2018/2/layout/IconVerticalSolidList"/>
    <dgm:cxn modelId="{95F8B2DF-AFC8-4B56-A66E-A1D7DE9E64B8}" srcId="{A7CD3F0D-0607-428F-985A-4B005A525214}" destId="{0EF22439-4A5F-4999-AEF5-37CC51647F7F}" srcOrd="0" destOrd="0" parTransId="{FB322F88-1A72-4230-A56D-F7BE109C43BF}" sibTransId="{C9FE43C2-A724-468C-890E-79C3E3F41096}"/>
    <dgm:cxn modelId="{AFF03FF0-FA80-44C2-8206-B735965FF2D5}" type="presOf" srcId="{CEC103B1-CA92-42F1-8079-D2414814F167}" destId="{40BEFF31-76AB-4F6B-9786-086F1689C054}" srcOrd="0" destOrd="0" presId="urn:microsoft.com/office/officeart/2018/2/layout/IconVerticalSolidList"/>
    <dgm:cxn modelId="{6314A2FF-D279-4676-9F40-8785FEDE60AF}" srcId="{CEC103B1-CA92-42F1-8079-D2414814F167}" destId="{C12FCDB8-ED87-4413-A203-7239639704F8}" srcOrd="2" destOrd="0" parTransId="{E85461F0-8D9E-435C-86CE-15ACA4A64128}" sibTransId="{411B4AE8-1C12-4CC9-95F7-BF99519F8C52}"/>
    <dgm:cxn modelId="{CF74CCC7-712D-4958-9090-8073782ADD14}" type="presParOf" srcId="{40BEFF31-76AB-4F6B-9786-086F1689C054}" destId="{4F4FE256-81F8-4D3F-AAF6-335F23D1A7D6}" srcOrd="0" destOrd="0" presId="urn:microsoft.com/office/officeart/2018/2/layout/IconVerticalSolidList"/>
    <dgm:cxn modelId="{A84950C1-571A-4EA6-AE05-3333D9A7DE9A}" type="presParOf" srcId="{4F4FE256-81F8-4D3F-AAF6-335F23D1A7D6}" destId="{218E2F6C-2EC1-4AEA-88D7-9DB936AF5705}" srcOrd="0" destOrd="0" presId="urn:microsoft.com/office/officeart/2018/2/layout/IconVerticalSolidList"/>
    <dgm:cxn modelId="{8207A65C-3882-4A08-A0D4-05854A954265}" type="presParOf" srcId="{4F4FE256-81F8-4D3F-AAF6-335F23D1A7D6}" destId="{7B0CC118-297B-46D9-921E-5EB270C48888}" srcOrd="1" destOrd="0" presId="urn:microsoft.com/office/officeart/2018/2/layout/IconVerticalSolidList"/>
    <dgm:cxn modelId="{785DB4AC-63C2-4ABD-8CF4-0624E817286A}" type="presParOf" srcId="{4F4FE256-81F8-4D3F-AAF6-335F23D1A7D6}" destId="{13527133-2488-4F8C-97A4-CD6E7004A13E}" srcOrd="2" destOrd="0" presId="urn:microsoft.com/office/officeart/2018/2/layout/IconVerticalSolidList"/>
    <dgm:cxn modelId="{A772AF5B-18FF-4411-993C-6308525D1851}" type="presParOf" srcId="{4F4FE256-81F8-4D3F-AAF6-335F23D1A7D6}" destId="{05197AE6-CEDD-4CC6-A0E0-84DD4265892A}" srcOrd="3" destOrd="0" presId="urn:microsoft.com/office/officeart/2018/2/layout/IconVerticalSolidList"/>
    <dgm:cxn modelId="{BFB0A349-75FB-4833-B7A1-3469217317BD}" type="presParOf" srcId="{4F4FE256-81F8-4D3F-AAF6-335F23D1A7D6}" destId="{CED88332-FBE5-424C-BFF4-A591A232E4A7}" srcOrd="4" destOrd="0" presId="urn:microsoft.com/office/officeart/2018/2/layout/IconVerticalSolidList"/>
    <dgm:cxn modelId="{C40BF9E5-E955-4218-96B3-240503C36401}" type="presParOf" srcId="{40BEFF31-76AB-4F6B-9786-086F1689C054}" destId="{B8ECB777-E6DE-4004-A3D8-F85EE0E6C307}" srcOrd="1" destOrd="0" presId="urn:microsoft.com/office/officeart/2018/2/layout/IconVerticalSolidList"/>
    <dgm:cxn modelId="{DB7E1596-BB6A-4201-86CD-D3426C486053}" type="presParOf" srcId="{40BEFF31-76AB-4F6B-9786-086F1689C054}" destId="{3A107C4B-8045-4ACC-B077-ADF47068DC98}" srcOrd="2" destOrd="0" presId="urn:microsoft.com/office/officeart/2018/2/layout/IconVerticalSolidList"/>
    <dgm:cxn modelId="{99EF5DB1-EB07-424C-BA44-CE7B92F0BEA6}" type="presParOf" srcId="{3A107C4B-8045-4ACC-B077-ADF47068DC98}" destId="{40882596-61A0-4745-9924-10A1908B5685}" srcOrd="0" destOrd="0" presId="urn:microsoft.com/office/officeart/2018/2/layout/IconVerticalSolidList"/>
    <dgm:cxn modelId="{ABE0A7BF-697B-47FC-A5C4-F0B63ACC0DDC}" type="presParOf" srcId="{3A107C4B-8045-4ACC-B077-ADF47068DC98}" destId="{E3F6CE44-AB9E-4C7C-AB9C-A0381B257FAA}" srcOrd="1" destOrd="0" presId="urn:microsoft.com/office/officeart/2018/2/layout/IconVerticalSolidList"/>
    <dgm:cxn modelId="{51D1F248-6CF1-4D37-A994-F022307279C1}" type="presParOf" srcId="{3A107C4B-8045-4ACC-B077-ADF47068DC98}" destId="{8ACF567D-B0F7-4B5D-BC04-CD28802DA43D}" srcOrd="2" destOrd="0" presId="urn:microsoft.com/office/officeart/2018/2/layout/IconVerticalSolidList"/>
    <dgm:cxn modelId="{C2844C7A-A0A9-476C-BDEC-35A7F89EA19B}" type="presParOf" srcId="{3A107C4B-8045-4ACC-B077-ADF47068DC98}" destId="{B00605E0-B17F-4900-9059-4C1C82EA2E2A}" srcOrd="3" destOrd="0" presId="urn:microsoft.com/office/officeart/2018/2/layout/IconVerticalSolidList"/>
    <dgm:cxn modelId="{82883F41-8AF3-4D8A-BDDD-E701501585AA}" type="presParOf" srcId="{3A107C4B-8045-4ACC-B077-ADF47068DC98}" destId="{59A36687-04F4-4225-8C8F-334B506ABB43}" srcOrd="4" destOrd="0" presId="urn:microsoft.com/office/officeart/2018/2/layout/IconVerticalSolidList"/>
    <dgm:cxn modelId="{BD6E08CF-30CB-4427-919F-CA5FA8D86A14}" type="presParOf" srcId="{40BEFF31-76AB-4F6B-9786-086F1689C054}" destId="{4790A6AA-F90A-4407-AB68-D047DCDE8224}" srcOrd="3" destOrd="0" presId="urn:microsoft.com/office/officeart/2018/2/layout/IconVerticalSolidList"/>
    <dgm:cxn modelId="{4E7DCBFE-4F34-42B9-ABE9-92821D308DE2}" type="presParOf" srcId="{40BEFF31-76AB-4F6B-9786-086F1689C054}" destId="{2ABBE0FC-C468-4079-8F88-2F2BBCC7A758}" srcOrd="4" destOrd="0" presId="urn:microsoft.com/office/officeart/2018/2/layout/IconVerticalSolidList"/>
    <dgm:cxn modelId="{59BF7FA4-2917-4D74-9D57-D54B02819878}" type="presParOf" srcId="{2ABBE0FC-C468-4079-8F88-2F2BBCC7A758}" destId="{400AC2FB-6E03-46EC-9E7A-B92B0BA9528A}" srcOrd="0" destOrd="0" presId="urn:microsoft.com/office/officeart/2018/2/layout/IconVerticalSolidList"/>
    <dgm:cxn modelId="{12C0D8D8-F7F0-4544-866C-676FF655E751}" type="presParOf" srcId="{2ABBE0FC-C468-4079-8F88-2F2BBCC7A758}" destId="{B3F836A1-D37F-4800-A996-3E3292A79457}" srcOrd="1" destOrd="0" presId="urn:microsoft.com/office/officeart/2018/2/layout/IconVerticalSolidList"/>
    <dgm:cxn modelId="{42A76C53-E468-4964-97E9-1F3464F7366C}" type="presParOf" srcId="{2ABBE0FC-C468-4079-8F88-2F2BBCC7A758}" destId="{BD0C37EE-5A0E-4335-87FA-4AE5AD19441B}" srcOrd="2" destOrd="0" presId="urn:microsoft.com/office/officeart/2018/2/layout/IconVerticalSolidList"/>
    <dgm:cxn modelId="{25B9545A-DF4F-4DFC-9FBB-0CBE9884BAB9}" type="presParOf" srcId="{2ABBE0FC-C468-4079-8F88-2F2BBCC7A758}" destId="{9113A6E6-C4F6-4084-AAB7-FA96737F9455}" srcOrd="3" destOrd="0" presId="urn:microsoft.com/office/officeart/2018/2/layout/IconVerticalSolid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DF9E53-B45A-466D-AC44-BBE87D1D382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4678135-8E69-4C4A-8D4A-371DA6CA182E}">
      <dgm:prSet phldrT="[Texto]"/>
      <dgm:spPr/>
      <dgm:t>
        <a:bodyPr/>
        <a:lstStyle/>
        <a:p>
          <a:r>
            <a:rPr lang="es-ES" b="1" dirty="0"/>
            <a:t>Presentación</a:t>
          </a:r>
          <a:r>
            <a:rPr lang="es-ES" dirty="0"/>
            <a:t> de las obras</a:t>
          </a:r>
        </a:p>
        <a:p>
          <a:r>
            <a:rPr lang="es-ES" dirty="0"/>
            <a:t>(docente)</a:t>
          </a:r>
        </a:p>
      </dgm:t>
    </dgm:pt>
    <dgm:pt modelId="{CD04CB75-3534-4A91-A96F-6EB1BA65CC4B}" type="parTrans" cxnId="{2871F25D-F89E-4BF9-8147-84E711BCA258}">
      <dgm:prSet/>
      <dgm:spPr/>
      <dgm:t>
        <a:bodyPr/>
        <a:lstStyle/>
        <a:p>
          <a:endParaRPr lang="es-ES"/>
        </a:p>
      </dgm:t>
    </dgm:pt>
    <dgm:pt modelId="{A7B4B846-74E9-40F7-AC9D-1EF57687CA5C}" type="sibTrans" cxnId="{2871F25D-F89E-4BF9-8147-84E711BCA258}">
      <dgm:prSet/>
      <dgm:spPr/>
      <dgm:t>
        <a:bodyPr/>
        <a:lstStyle/>
        <a:p>
          <a:endParaRPr lang="es-ES"/>
        </a:p>
      </dgm:t>
    </dgm:pt>
    <dgm:pt modelId="{1E2BB09A-2B53-4F93-AC3A-A15BB87E51A8}">
      <dgm:prSet phldrT="[Texto]"/>
      <dgm:spPr/>
      <dgm:t>
        <a:bodyPr/>
        <a:lstStyle/>
        <a:p>
          <a:r>
            <a:rPr lang="es-ES" b="1" dirty="0"/>
            <a:t>Reinterpretación</a:t>
          </a:r>
          <a:r>
            <a:rPr lang="es-ES" dirty="0"/>
            <a:t> desde la óptica del 2020</a:t>
          </a:r>
        </a:p>
        <a:p>
          <a:r>
            <a:rPr lang="es-ES" dirty="0"/>
            <a:t>(grupos de trabajo)</a:t>
          </a:r>
        </a:p>
      </dgm:t>
    </dgm:pt>
    <dgm:pt modelId="{45302C32-8357-42B7-9393-4B47C848D104}" type="parTrans" cxnId="{C38959DC-8CCC-4C02-84A4-5114EA4A5417}">
      <dgm:prSet/>
      <dgm:spPr/>
      <dgm:t>
        <a:bodyPr/>
        <a:lstStyle/>
        <a:p>
          <a:endParaRPr lang="es-ES"/>
        </a:p>
      </dgm:t>
    </dgm:pt>
    <dgm:pt modelId="{F1627D41-9C08-4081-8249-B4BB0E98CD2B}" type="sibTrans" cxnId="{C38959DC-8CCC-4C02-84A4-5114EA4A5417}">
      <dgm:prSet/>
      <dgm:spPr/>
      <dgm:t>
        <a:bodyPr/>
        <a:lstStyle/>
        <a:p>
          <a:endParaRPr lang="es-ES"/>
        </a:p>
      </dgm:t>
    </dgm:pt>
    <dgm:pt modelId="{7127A2A0-CFAB-40EE-9612-381623FD031B}">
      <dgm:prSet phldrT="[Texto]"/>
      <dgm:spPr/>
      <dgm:t>
        <a:bodyPr/>
        <a:lstStyle/>
        <a:p>
          <a:r>
            <a:rPr lang="es-ES" b="1" dirty="0"/>
            <a:t>Puesta en común </a:t>
          </a:r>
          <a:r>
            <a:rPr lang="es-ES" dirty="0"/>
            <a:t>y elaboración de conclusiones</a:t>
          </a:r>
        </a:p>
        <a:p>
          <a:r>
            <a:rPr lang="es-ES" dirty="0"/>
            <a:t>(grupo-aula al completo)</a:t>
          </a:r>
        </a:p>
      </dgm:t>
    </dgm:pt>
    <dgm:pt modelId="{B1125112-4048-4032-8E08-8C4AE063AE4C}" type="parTrans" cxnId="{7A148411-1680-49F6-ABD6-51A92FE06D2B}">
      <dgm:prSet/>
      <dgm:spPr/>
      <dgm:t>
        <a:bodyPr/>
        <a:lstStyle/>
        <a:p>
          <a:endParaRPr lang="es-ES"/>
        </a:p>
      </dgm:t>
    </dgm:pt>
    <dgm:pt modelId="{3CEAFC86-F476-4AD3-9395-D3112ED6D0CE}" type="sibTrans" cxnId="{7A148411-1680-49F6-ABD6-51A92FE06D2B}">
      <dgm:prSet/>
      <dgm:spPr/>
      <dgm:t>
        <a:bodyPr/>
        <a:lstStyle/>
        <a:p>
          <a:endParaRPr lang="es-ES"/>
        </a:p>
      </dgm:t>
    </dgm:pt>
    <dgm:pt modelId="{26BD911A-F2D0-4F7D-8B60-B7C63BD7F579}" type="pres">
      <dgm:prSet presAssocID="{91DF9E53-B45A-466D-AC44-BBE87D1D382F}" presName="CompostProcess" presStyleCnt="0">
        <dgm:presLayoutVars>
          <dgm:dir/>
          <dgm:resizeHandles val="exact"/>
        </dgm:presLayoutVars>
      </dgm:prSet>
      <dgm:spPr/>
    </dgm:pt>
    <dgm:pt modelId="{0F4853C7-2CF5-4324-9F57-BD1E2DA62628}" type="pres">
      <dgm:prSet presAssocID="{91DF9E53-B45A-466D-AC44-BBE87D1D382F}" presName="arrow" presStyleLbl="bgShp" presStyleIdx="0" presStyleCnt="1" custLinFactNeighborX="-353" custLinFactNeighborY="-11947"/>
      <dgm:spPr>
        <a:ln>
          <a:solidFill>
            <a:schemeClr val="accent1"/>
          </a:solidFill>
        </a:ln>
      </dgm:spPr>
    </dgm:pt>
    <dgm:pt modelId="{E7F42A87-F3D8-4B8A-AEC2-BE8E752E6E86}" type="pres">
      <dgm:prSet presAssocID="{91DF9E53-B45A-466D-AC44-BBE87D1D382F}" presName="linearProcess" presStyleCnt="0"/>
      <dgm:spPr/>
    </dgm:pt>
    <dgm:pt modelId="{8813B432-A1E6-4A94-A4DA-B019C2A23759}" type="pres">
      <dgm:prSet presAssocID="{64678135-8E69-4C4A-8D4A-371DA6CA182E}" presName="textNode" presStyleLbl="node1" presStyleIdx="0" presStyleCnt="3">
        <dgm:presLayoutVars>
          <dgm:bulletEnabled val="1"/>
        </dgm:presLayoutVars>
      </dgm:prSet>
      <dgm:spPr/>
    </dgm:pt>
    <dgm:pt modelId="{CAA285A3-BF59-4911-AE6D-2A39CB0F86C6}" type="pres">
      <dgm:prSet presAssocID="{A7B4B846-74E9-40F7-AC9D-1EF57687CA5C}" presName="sibTrans" presStyleCnt="0"/>
      <dgm:spPr/>
    </dgm:pt>
    <dgm:pt modelId="{8F23A53A-E995-4EEF-A285-AD331870B3F6}" type="pres">
      <dgm:prSet presAssocID="{1E2BB09A-2B53-4F93-AC3A-A15BB87E51A8}" presName="textNode" presStyleLbl="node1" presStyleIdx="1" presStyleCnt="3">
        <dgm:presLayoutVars>
          <dgm:bulletEnabled val="1"/>
        </dgm:presLayoutVars>
      </dgm:prSet>
      <dgm:spPr/>
    </dgm:pt>
    <dgm:pt modelId="{53E8F4E0-7D04-4F5A-9799-ABADC897A810}" type="pres">
      <dgm:prSet presAssocID="{F1627D41-9C08-4081-8249-B4BB0E98CD2B}" presName="sibTrans" presStyleCnt="0"/>
      <dgm:spPr/>
    </dgm:pt>
    <dgm:pt modelId="{ABCBCD83-4801-4125-9D05-FF84CC718240}" type="pres">
      <dgm:prSet presAssocID="{7127A2A0-CFAB-40EE-9612-381623FD031B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7A148411-1680-49F6-ABD6-51A92FE06D2B}" srcId="{91DF9E53-B45A-466D-AC44-BBE87D1D382F}" destId="{7127A2A0-CFAB-40EE-9612-381623FD031B}" srcOrd="2" destOrd="0" parTransId="{B1125112-4048-4032-8E08-8C4AE063AE4C}" sibTransId="{3CEAFC86-F476-4AD3-9395-D3112ED6D0CE}"/>
    <dgm:cxn modelId="{2871F25D-F89E-4BF9-8147-84E711BCA258}" srcId="{91DF9E53-B45A-466D-AC44-BBE87D1D382F}" destId="{64678135-8E69-4C4A-8D4A-371DA6CA182E}" srcOrd="0" destOrd="0" parTransId="{CD04CB75-3534-4A91-A96F-6EB1BA65CC4B}" sibTransId="{A7B4B846-74E9-40F7-AC9D-1EF57687CA5C}"/>
    <dgm:cxn modelId="{6852D65F-5AB8-4369-A9E2-39C841B61442}" type="presOf" srcId="{91DF9E53-B45A-466D-AC44-BBE87D1D382F}" destId="{26BD911A-F2D0-4F7D-8B60-B7C63BD7F579}" srcOrd="0" destOrd="0" presId="urn:microsoft.com/office/officeart/2005/8/layout/hProcess9"/>
    <dgm:cxn modelId="{3F266244-9CC9-4DAC-A1E3-BA2CB985A4AA}" type="presOf" srcId="{64678135-8E69-4C4A-8D4A-371DA6CA182E}" destId="{8813B432-A1E6-4A94-A4DA-B019C2A23759}" srcOrd="0" destOrd="0" presId="urn:microsoft.com/office/officeart/2005/8/layout/hProcess9"/>
    <dgm:cxn modelId="{F68B8F8E-24AB-419C-8587-3F374D604A04}" type="presOf" srcId="{1E2BB09A-2B53-4F93-AC3A-A15BB87E51A8}" destId="{8F23A53A-E995-4EEF-A285-AD331870B3F6}" srcOrd="0" destOrd="0" presId="urn:microsoft.com/office/officeart/2005/8/layout/hProcess9"/>
    <dgm:cxn modelId="{B304E2C2-38AE-4FFE-80A7-19801F38AFB7}" type="presOf" srcId="{7127A2A0-CFAB-40EE-9612-381623FD031B}" destId="{ABCBCD83-4801-4125-9D05-FF84CC718240}" srcOrd="0" destOrd="0" presId="urn:microsoft.com/office/officeart/2005/8/layout/hProcess9"/>
    <dgm:cxn modelId="{C38959DC-8CCC-4C02-84A4-5114EA4A5417}" srcId="{91DF9E53-B45A-466D-AC44-BBE87D1D382F}" destId="{1E2BB09A-2B53-4F93-AC3A-A15BB87E51A8}" srcOrd="1" destOrd="0" parTransId="{45302C32-8357-42B7-9393-4B47C848D104}" sibTransId="{F1627D41-9C08-4081-8249-B4BB0E98CD2B}"/>
    <dgm:cxn modelId="{2DD9FEB2-3E9A-4B7B-93CB-F902FFDC2A0A}" type="presParOf" srcId="{26BD911A-F2D0-4F7D-8B60-B7C63BD7F579}" destId="{0F4853C7-2CF5-4324-9F57-BD1E2DA62628}" srcOrd="0" destOrd="0" presId="urn:microsoft.com/office/officeart/2005/8/layout/hProcess9"/>
    <dgm:cxn modelId="{34FC4174-0A02-4D82-91ED-DEE55F4CAB9A}" type="presParOf" srcId="{26BD911A-F2D0-4F7D-8B60-B7C63BD7F579}" destId="{E7F42A87-F3D8-4B8A-AEC2-BE8E752E6E86}" srcOrd="1" destOrd="0" presId="urn:microsoft.com/office/officeart/2005/8/layout/hProcess9"/>
    <dgm:cxn modelId="{B0B05E15-AF54-47A3-9E80-E135F1737B9A}" type="presParOf" srcId="{E7F42A87-F3D8-4B8A-AEC2-BE8E752E6E86}" destId="{8813B432-A1E6-4A94-A4DA-B019C2A23759}" srcOrd="0" destOrd="0" presId="urn:microsoft.com/office/officeart/2005/8/layout/hProcess9"/>
    <dgm:cxn modelId="{56DA55A1-8730-4B56-AD95-F4970EC16562}" type="presParOf" srcId="{E7F42A87-F3D8-4B8A-AEC2-BE8E752E6E86}" destId="{CAA285A3-BF59-4911-AE6D-2A39CB0F86C6}" srcOrd="1" destOrd="0" presId="urn:microsoft.com/office/officeart/2005/8/layout/hProcess9"/>
    <dgm:cxn modelId="{6DDD0D5C-C7E5-42D6-817B-D73E74E5D5E1}" type="presParOf" srcId="{E7F42A87-F3D8-4B8A-AEC2-BE8E752E6E86}" destId="{8F23A53A-E995-4EEF-A285-AD331870B3F6}" srcOrd="2" destOrd="0" presId="urn:microsoft.com/office/officeart/2005/8/layout/hProcess9"/>
    <dgm:cxn modelId="{BD9489EE-4C1D-4B9C-8387-61AE7878BFFB}" type="presParOf" srcId="{E7F42A87-F3D8-4B8A-AEC2-BE8E752E6E86}" destId="{53E8F4E0-7D04-4F5A-9799-ABADC897A810}" srcOrd="3" destOrd="0" presId="urn:microsoft.com/office/officeart/2005/8/layout/hProcess9"/>
    <dgm:cxn modelId="{D2D9E997-B45D-4B66-9514-A06143D2E41D}" type="presParOf" srcId="{E7F42A87-F3D8-4B8A-AEC2-BE8E752E6E86}" destId="{ABCBCD83-4801-4125-9D05-FF84CC718240}" srcOrd="4" destOrd="0" presId="urn:microsoft.com/office/officeart/2005/8/layout/hProcess9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78CF05-898B-4BDA-B73F-A61B764D3D63}">
      <dsp:nvSpPr>
        <dsp:cNvPr id="0" name=""/>
        <dsp:cNvSpPr/>
      </dsp:nvSpPr>
      <dsp:spPr>
        <a:xfrm rot="5400000">
          <a:off x="4750547" y="144624"/>
          <a:ext cx="2221618" cy="193280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Programación docente para 2º ESO: diseño de 10 Unidades Didácticas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196148" y="346421"/>
        <a:ext cx="1330416" cy="1529214"/>
      </dsp:txXfrm>
    </dsp:sp>
    <dsp:sp modelId="{18287666-88CB-44E3-8314-DD68D69F3B14}">
      <dsp:nvSpPr>
        <dsp:cNvPr id="0" name=""/>
        <dsp:cNvSpPr/>
      </dsp:nvSpPr>
      <dsp:spPr>
        <a:xfrm>
          <a:off x="6886411" y="444542"/>
          <a:ext cx="2479326" cy="1332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A114CB-228B-43C1-8746-3DA748E22FE0}">
      <dsp:nvSpPr>
        <dsp:cNvPr id="0" name=""/>
        <dsp:cNvSpPr/>
      </dsp:nvSpPr>
      <dsp:spPr>
        <a:xfrm rot="5400000">
          <a:off x="2663114" y="144624"/>
          <a:ext cx="2221618" cy="193280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108715" y="346421"/>
        <a:ext cx="1330416" cy="1529214"/>
      </dsp:txXfrm>
    </dsp:sp>
    <dsp:sp modelId="{49D5F24E-9031-4751-B033-2D701DF0B913}">
      <dsp:nvSpPr>
        <dsp:cNvPr id="0" name=""/>
        <dsp:cNvSpPr/>
      </dsp:nvSpPr>
      <dsp:spPr>
        <a:xfrm rot="5400000">
          <a:off x="3702832" y="2030333"/>
          <a:ext cx="2221618" cy="193280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Propuesta de innovación: reintroducción de los contenidos de Historia del arte en Secundaria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148433" y="2232130"/>
        <a:ext cx="1330416" cy="1529214"/>
      </dsp:txXfrm>
    </dsp:sp>
    <dsp:sp modelId="{2ABF2CCE-AC07-4E65-9ABB-88B90941CEA2}">
      <dsp:nvSpPr>
        <dsp:cNvPr id="0" name=""/>
        <dsp:cNvSpPr/>
      </dsp:nvSpPr>
      <dsp:spPr>
        <a:xfrm>
          <a:off x="1367911" y="2330252"/>
          <a:ext cx="2399347" cy="1332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2A5EE6-9C60-4052-AEE8-E6C5A9C18676}">
      <dsp:nvSpPr>
        <dsp:cNvPr id="0" name=""/>
        <dsp:cNvSpPr/>
      </dsp:nvSpPr>
      <dsp:spPr>
        <a:xfrm rot="5400000">
          <a:off x="5790264" y="2030333"/>
          <a:ext cx="2221618" cy="193280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6235865" y="2232130"/>
        <a:ext cx="1330416" cy="15292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8E2F6C-2EC1-4AEA-88D7-9DB936AF5705}">
      <dsp:nvSpPr>
        <dsp:cNvPr id="0" name=""/>
        <dsp:cNvSpPr/>
      </dsp:nvSpPr>
      <dsp:spPr>
        <a:xfrm>
          <a:off x="-150106" y="8786"/>
          <a:ext cx="8057941" cy="13774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0CC118-297B-46D9-921E-5EB270C48888}">
      <dsp:nvSpPr>
        <dsp:cNvPr id="0" name=""/>
        <dsp:cNvSpPr/>
      </dsp:nvSpPr>
      <dsp:spPr>
        <a:xfrm>
          <a:off x="266557" y="318701"/>
          <a:ext cx="757570" cy="7575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97AE6-CEDD-4CC6-A0E0-84DD4265892A}">
      <dsp:nvSpPr>
        <dsp:cNvPr id="0" name=""/>
        <dsp:cNvSpPr/>
      </dsp:nvSpPr>
      <dsp:spPr>
        <a:xfrm>
          <a:off x="1129021" y="0"/>
          <a:ext cx="3626073" cy="137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775" tIns="145775" rIns="145775" bIns="145775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Formación recibida en el Máster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Experiencia del Prácticum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9021" y="0"/>
        <a:ext cx="3626073" cy="1377400"/>
      </dsp:txXfrm>
    </dsp:sp>
    <dsp:sp modelId="{CED88332-FBE5-424C-BFF4-A591A232E4A7}">
      <dsp:nvSpPr>
        <dsp:cNvPr id="0" name=""/>
        <dsp:cNvSpPr/>
      </dsp:nvSpPr>
      <dsp:spPr>
        <a:xfrm>
          <a:off x="4613587" y="0"/>
          <a:ext cx="3444507" cy="137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775" tIns="145775" rIns="145775" bIns="145775" numCol="1" spcCol="1270" anchor="ctr" anchorCtr="0">
          <a:noAutofit/>
        </a:bodyPr>
        <a:lstStyle/>
        <a:p>
          <a:pPr marL="0" lvl="0" indent="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Detección de necesidades del alumnado y diseño de una forma de trabajo amena que resultase atractiva y cuyo valor y relación con la sociedad en la que viven les resultase fácilmente evidenciable.</a:t>
          </a:r>
          <a:endParaRPr lang="en-US" sz="1400" kern="1200" dirty="0">
            <a:solidFill>
              <a:schemeClr val="tx1">
                <a:lumMod val="65000"/>
                <a:lumOff val="35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613587" y="0"/>
        <a:ext cx="3444507" cy="1377400"/>
      </dsp:txXfrm>
    </dsp:sp>
    <dsp:sp modelId="{40882596-61A0-4745-9924-10A1908B5685}">
      <dsp:nvSpPr>
        <dsp:cNvPr id="0" name=""/>
        <dsp:cNvSpPr/>
      </dsp:nvSpPr>
      <dsp:spPr>
        <a:xfrm>
          <a:off x="-150106" y="1730536"/>
          <a:ext cx="8057941" cy="19588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6CE44-AB9E-4C7C-AB9C-A0381B257FAA}">
      <dsp:nvSpPr>
        <dsp:cNvPr id="0" name=""/>
        <dsp:cNvSpPr/>
      </dsp:nvSpPr>
      <dsp:spPr>
        <a:xfrm>
          <a:off x="266557" y="2331172"/>
          <a:ext cx="757570" cy="7575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605E0-B17F-4900-9059-4C1C82EA2E2A}">
      <dsp:nvSpPr>
        <dsp:cNvPr id="0" name=""/>
        <dsp:cNvSpPr/>
      </dsp:nvSpPr>
      <dsp:spPr>
        <a:xfrm>
          <a:off x="1243163" y="2021257"/>
          <a:ext cx="3281148" cy="137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775" tIns="145775" rIns="145775" bIns="145775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Reflexión sobre métodos y herramientas para evaluar las actividades relativas a la propuesta de innovación 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43163" y="2021257"/>
        <a:ext cx="3281148" cy="1377400"/>
      </dsp:txXfrm>
    </dsp:sp>
    <dsp:sp modelId="{59A36687-04F4-4225-8C8F-334B506ABB43}">
      <dsp:nvSpPr>
        <dsp:cNvPr id="0" name=""/>
        <dsp:cNvSpPr/>
      </dsp:nvSpPr>
      <dsp:spPr>
        <a:xfrm>
          <a:off x="4754926" y="1808924"/>
          <a:ext cx="3108192" cy="1802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775" tIns="145775" rIns="145775" bIns="145775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1800" kern="1200" dirty="0">
            <a:solidFill>
              <a:schemeClr val="tx1">
                <a:lumMod val="65000"/>
                <a:lumOff val="3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4926" y="1808924"/>
        <a:ext cx="3108192" cy="1802066"/>
      </dsp:txXfrm>
    </dsp:sp>
    <dsp:sp modelId="{400AC2FB-6E03-46EC-9E7A-B92B0BA9528A}">
      <dsp:nvSpPr>
        <dsp:cNvPr id="0" name=""/>
        <dsp:cNvSpPr/>
      </dsp:nvSpPr>
      <dsp:spPr>
        <a:xfrm>
          <a:off x="-150106" y="4033729"/>
          <a:ext cx="8057941" cy="13774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F836A1-D37F-4800-A996-3E3292A79457}">
      <dsp:nvSpPr>
        <dsp:cNvPr id="0" name=""/>
        <dsp:cNvSpPr/>
      </dsp:nvSpPr>
      <dsp:spPr>
        <a:xfrm>
          <a:off x="266557" y="4343644"/>
          <a:ext cx="757570" cy="7575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13A6E6-C4F6-4084-AAB7-FA96737F9455}">
      <dsp:nvSpPr>
        <dsp:cNvPr id="0" name=""/>
        <dsp:cNvSpPr/>
      </dsp:nvSpPr>
      <dsp:spPr>
        <a:xfrm>
          <a:off x="1171632" y="4028467"/>
          <a:ext cx="6463932" cy="137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775" tIns="145775" rIns="145775" bIns="145775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Selección de obras de arte con las que trabajar que resultasen familiares a los estudiantes o que resultasen sencillas de analizar, favoreciendo la autonomía del alumnado.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1632" y="4028467"/>
        <a:ext cx="6463932" cy="1377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853C7-2CF5-4324-9F57-BD1E2DA62628}">
      <dsp:nvSpPr>
        <dsp:cNvPr id="0" name=""/>
        <dsp:cNvSpPr/>
      </dsp:nvSpPr>
      <dsp:spPr>
        <a:xfrm>
          <a:off x="724199" y="0"/>
          <a:ext cx="8549640" cy="429686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3B432-A1E6-4A94-A4DA-B019C2A23759}">
      <dsp:nvSpPr>
        <dsp:cNvPr id="0" name=""/>
        <dsp:cNvSpPr/>
      </dsp:nvSpPr>
      <dsp:spPr>
        <a:xfrm>
          <a:off x="5875" y="1289058"/>
          <a:ext cx="3235922" cy="17187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Presentación</a:t>
          </a:r>
          <a:r>
            <a:rPr lang="es-ES" sz="2200" kern="1200" dirty="0"/>
            <a:t> de las obras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(docente)</a:t>
          </a:r>
        </a:p>
      </dsp:txBody>
      <dsp:txXfrm>
        <a:off x="89777" y="1372960"/>
        <a:ext cx="3068118" cy="1550940"/>
      </dsp:txXfrm>
    </dsp:sp>
    <dsp:sp modelId="{8F23A53A-E995-4EEF-A285-AD331870B3F6}">
      <dsp:nvSpPr>
        <dsp:cNvPr id="0" name=""/>
        <dsp:cNvSpPr/>
      </dsp:nvSpPr>
      <dsp:spPr>
        <a:xfrm>
          <a:off x="3411238" y="1289058"/>
          <a:ext cx="3235922" cy="17187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Reinterpretación</a:t>
          </a:r>
          <a:r>
            <a:rPr lang="es-ES" sz="2200" kern="1200" dirty="0"/>
            <a:t> desde la óptica del 2020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(grupos de trabajo)</a:t>
          </a:r>
        </a:p>
      </dsp:txBody>
      <dsp:txXfrm>
        <a:off x="3495140" y="1372960"/>
        <a:ext cx="3068118" cy="1550940"/>
      </dsp:txXfrm>
    </dsp:sp>
    <dsp:sp modelId="{ABCBCD83-4801-4125-9D05-FF84CC718240}">
      <dsp:nvSpPr>
        <dsp:cNvPr id="0" name=""/>
        <dsp:cNvSpPr/>
      </dsp:nvSpPr>
      <dsp:spPr>
        <a:xfrm>
          <a:off x="6816602" y="1289058"/>
          <a:ext cx="3235922" cy="17187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Puesta en común </a:t>
          </a:r>
          <a:r>
            <a:rPr lang="es-ES" sz="2200" kern="1200" dirty="0"/>
            <a:t>y elaboración de conclusiones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(grupo-aula al completo)</a:t>
          </a:r>
        </a:p>
      </dsp:txBody>
      <dsp:txXfrm>
        <a:off x="6900504" y="1372960"/>
        <a:ext cx="3068118" cy="1550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E737-BF13-4076-8238-AC178E24D415}" type="datetimeFigureOut">
              <a:rPr lang="es-ES" smtClean="0"/>
              <a:t>15/06/2020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2DD6-E829-4BFE-9FA1-C0DBD586C1F5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98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E737-BF13-4076-8238-AC178E24D415}" type="datetimeFigureOut">
              <a:rPr lang="es-ES" smtClean="0"/>
              <a:t>15/06/2020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2DD6-E829-4BFE-9FA1-C0DBD586C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2572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E737-BF13-4076-8238-AC178E24D415}" type="datetimeFigureOut">
              <a:rPr lang="es-ES" smtClean="0"/>
              <a:t>15/06/2020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2DD6-E829-4BFE-9FA1-C0DBD586C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9788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E737-BF13-4076-8238-AC178E24D415}" type="datetimeFigureOut">
              <a:rPr lang="es-ES" smtClean="0"/>
              <a:t>15/06/2020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2DD6-E829-4BFE-9FA1-C0DBD586C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338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E737-BF13-4076-8238-AC178E24D415}" type="datetimeFigureOut">
              <a:rPr lang="es-ES" smtClean="0"/>
              <a:t>15/06/2020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2DD6-E829-4BFE-9FA1-C0DBD586C1F5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278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E737-BF13-4076-8238-AC178E24D415}" type="datetimeFigureOut">
              <a:rPr lang="es-ES" smtClean="0"/>
              <a:t>15/06/2020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2DD6-E829-4BFE-9FA1-C0DBD586C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472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E737-BF13-4076-8238-AC178E24D415}" type="datetimeFigureOut">
              <a:rPr lang="es-ES" smtClean="0"/>
              <a:t>15/06/2020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2DD6-E829-4BFE-9FA1-C0DBD586C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171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E737-BF13-4076-8238-AC178E24D415}" type="datetimeFigureOut">
              <a:rPr lang="es-ES" smtClean="0"/>
              <a:t>15/06/2020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2DD6-E829-4BFE-9FA1-C0DBD586C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6687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E737-BF13-4076-8238-AC178E24D415}" type="datetimeFigureOut">
              <a:rPr lang="es-ES" smtClean="0"/>
              <a:t>15/06/2020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2DD6-E829-4BFE-9FA1-C0DBD586C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0634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9B8E737-BF13-4076-8238-AC178E24D415}" type="datetimeFigureOut">
              <a:rPr lang="es-ES" smtClean="0"/>
              <a:t>15/06/2020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8272DD6-E829-4BFE-9FA1-C0DBD586C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093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E737-BF13-4076-8238-AC178E24D415}" type="datetimeFigureOut">
              <a:rPr lang="es-ES" smtClean="0"/>
              <a:t>15/06/2020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2DD6-E829-4BFE-9FA1-C0DBD586C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0878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9B8E737-BF13-4076-8238-AC178E24D415}" type="datetimeFigureOut">
              <a:rPr lang="es-ES" smtClean="0"/>
              <a:t>15/06/2020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8272DD6-E829-4BFE-9FA1-C0DBD586C1F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5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CA0C2-E813-41AB-A94D-D011D9376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6764" y="3429000"/>
            <a:ext cx="8958470" cy="1283598"/>
          </a:xfrm>
        </p:spPr>
        <p:txBody>
          <a:bodyPr>
            <a:noAutofit/>
          </a:bodyPr>
          <a:lstStyle/>
          <a:p>
            <a:pPr algn="ctr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Otra Historia del Arte en Secundaria. Una propuesta para 2º de ESO.</a:t>
            </a:r>
            <a:b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turn in Art History in Year 2 Compulsory Secondary Education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CE61490-3F65-49E2-B352-24B60A2207A3}"/>
              </a:ext>
            </a:extLst>
          </p:cNvPr>
          <p:cNvSpPr txBox="1"/>
          <p:nvPr/>
        </p:nvSpPr>
        <p:spPr>
          <a:xfrm>
            <a:off x="42379" y="5920548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Máster en Formación del Profesorado de Educación Secundaria Obligatoria, Bachillerato y Formación Profesional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97EC9B-A2F9-4AD4-BFA9-EE40B6039D32}"/>
              </a:ext>
            </a:extLst>
          </p:cNvPr>
          <p:cNvSpPr txBox="1"/>
          <p:nvPr/>
        </p:nvSpPr>
        <p:spPr>
          <a:xfrm>
            <a:off x="4938367" y="1851718"/>
            <a:ext cx="240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Trabajo Fin de Máster </a:t>
            </a:r>
          </a:p>
        </p:txBody>
      </p:sp>
      <p:pic>
        <p:nvPicPr>
          <p:cNvPr id="1026" name="Picture 2" descr="UNIOVI - Universidad de Oviedo | mujeresporafrica.es">
            <a:extLst>
              <a:ext uri="{FF2B5EF4-FFF2-40B4-BE49-F238E27FC236}">
                <a16:creationId xmlns:a16="http://schemas.microsoft.com/office/drawing/2014/main" id="{46474535-0B80-42BF-8735-E739E359A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9" t="22800" r="27023" b="22877"/>
          <a:stretch/>
        </p:blipFill>
        <p:spPr bwMode="auto">
          <a:xfrm>
            <a:off x="1295959" y="565287"/>
            <a:ext cx="1383732" cy="16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A2F49A7-BFED-44D7-9C4A-9DAE2C335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782" y="899318"/>
            <a:ext cx="2219033" cy="9877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7D7324E-5961-42C3-90A6-46AF8DFB0388}"/>
              </a:ext>
            </a:extLst>
          </p:cNvPr>
          <p:cNvSpPr txBox="1"/>
          <p:nvPr/>
        </p:nvSpPr>
        <p:spPr>
          <a:xfrm>
            <a:off x="4242935" y="4310389"/>
            <a:ext cx="379088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Autor: Elías Sánchez Barreiro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(UO253135@uniovi.es)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Tutor: José Antonio Álvarez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Castrillón</a:t>
            </a:r>
            <a:endParaRPr lang="es-ES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6746CC96-58C0-4DDC-B155-DB110F71A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07"/>
    </mc:Choice>
    <mc:Fallback xmlns="">
      <p:transition spd="slow" advTm="25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s bodegones contemporáneos de Joaquim Lapotre |">
            <a:extLst>
              <a:ext uri="{FF2B5EF4-FFF2-40B4-BE49-F238E27FC236}">
                <a16:creationId xmlns:a16="http://schemas.microsoft.com/office/drawing/2014/main" id="{1A14D9F5-99F3-4795-B15E-B5D0C011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582" y="3234628"/>
            <a:ext cx="3131653" cy="2090038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63B6E1F0-4FC6-4D9A-AC0F-391CF16911C1}"/>
              </a:ext>
            </a:extLst>
          </p:cNvPr>
          <p:cNvSpPr/>
          <p:nvPr/>
        </p:nvSpPr>
        <p:spPr>
          <a:xfrm>
            <a:off x="197643" y="717881"/>
            <a:ext cx="11661914" cy="2358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0F5DB6-17A7-4548-B3CB-7A4DFCD8A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095" y="425979"/>
            <a:ext cx="2948930" cy="196691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D797EBA-744B-46A6-9C11-82B63C340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39311" y="1712168"/>
            <a:ext cx="3875990" cy="306619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C126E35-88B5-4892-AE4F-9B0854F141B2}"/>
              </a:ext>
            </a:extLst>
          </p:cNvPr>
          <p:cNvSpPr txBox="1"/>
          <p:nvPr/>
        </p:nvSpPr>
        <p:spPr>
          <a:xfrm>
            <a:off x="4989095" y="5464875"/>
            <a:ext cx="3439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Bodegón contemporáneo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Joaquim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Lapotre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C9415ED-ABE6-4895-942F-CCB18621596E}"/>
              </a:ext>
            </a:extLst>
          </p:cNvPr>
          <p:cNvSpPr txBox="1"/>
          <p:nvPr/>
        </p:nvSpPr>
        <p:spPr>
          <a:xfrm>
            <a:off x="4842494" y="2441607"/>
            <a:ext cx="3581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Bodegón del siglo XXI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Antonio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Martinez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Montes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B8F20B0-4498-47CA-AD7B-747169E0B191}"/>
              </a:ext>
            </a:extLst>
          </p:cNvPr>
          <p:cNvSpPr txBox="1"/>
          <p:nvPr/>
        </p:nvSpPr>
        <p:spPr>
          <a:xfrm>
            <a:off x="190485" y="4880100"/>
            <a:ext cx="429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Cesto con frutas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Caravaggio, óleo sobre lienzo (1596)</a:t>
            </a:r>
          </a:p>
          <a:p>
            <a:endParaRPr lang="es-ES" dirty="0"/>
          </a:p>
        </p:txBody>
      </p:sp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F10866AE-9C5E-4567-80AA-0B47AD7AB060}"/>
              </a:ext>
            </a:extLst>
          </p:cNvPr>
          <p:cNvSpPr/>
          <p:nvPr/>
        </p:nvSpPr>
        <p:spPr>
          <a:xfrm>
            <a:off x="4165439" y="2952878"/>
            <a:ext cx="626916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DCC9BD18-0E42-4729-B85E-3981E9E747E6}"/>
              </a:ext>
            </a:extLst>
          </p:cNvPr>
          <p:cNvSpPr/>
          <p:nvPr/>
        </p:nvSpPr>
        <p:spPr>
          <a:xfrm>
            <a:off x="8447576" y="1457720"/>
            <a:ext cx="3581831" cy="32365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¿Cómo ha cambiado nuestra alimentación desde el Barroco? ¿A qué se deben estos cambios? ¿Cómo influyen factores como la mejora en las comunicaciones o los transportes en ella y en el resto de aspectos de nuestra vida cotidiana?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F48FBE-AC85-4B02-BF48-676044D86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33"/>
    </mc:Choice>
    <mc:Fallback xmlns="">
      <p:transition spd="slow" advTm="24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920D63-2352-4504-BF68-712A2B908C8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058" y="4952807"/>
            <a:ext cx="2109788" cy="835025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Detalle del </a:t>
            </a:r>
            <a:r>
              <a:rPr lang="es-E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Nacimiento de Venus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Botticelli, temple sobre lienzo, siglo XV.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B3151ECD-EE21-4F26-AE20-3577497CDB22}"/>
              </a:ext>
            </a:extLst>
          </p:cNvPr>
          <p:cNvSpPr/>
          <p:nvPr/>
        </p:nvSpPr>
        <p:spPr>
          <a:xfrm>
            <a:off x="8857159" y="3610127"/>
            <a:ext cx="3005782" cy="2177705"/>
          </a:xfrm>
          <a:prstGeom prst="round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13550C06-6250-4C18-9EC4-7EED44142BBD}"/>
              </a:ext>
            </a:extLst>
          </p:cNvPr>
          <p:cNvSpPr/>
          <p:nvPr/>
        </p:nvSpPr>
        <p:spPr>
          <a:xfrm>
            <a:off x="6240427" y="1891690"/>
            <a:ext cx="5514515" cy="1856935"/>
          </a:xfrm>
          <a:prstGeom prst="roundRect">
            <a:avLst/>
          </a:prstGeom>
          <a:solidFill>
            <a:srgbClr val="7030A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404B8C-FC05-40B3-8F4F-DCB40FA6AD30}"/>
              </a:ext>
            </a:extLst>
          </p:cNvPr>
          <p:cNvSpPr txBox="1"/>
          <p:nvPr/>
        </p:nvSpPr>
        <p:spPr>
          <a:xfrm>
            <a:off x="2845781" y="4942992"/>
            <a:ext cx="289654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Reinterpretación del Nacimiento de Venus de la artista drag </a:t>
            </a:r>
            <a:r>
              <a:rPr lang="es-E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Coulée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mostrando una nueva belleza ideal diferente a la propia del Renacimiento, reivindicando la belleza y su identidad como mujer negra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B4A95DFA-268D-4675-99CD-86DCF8378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8" t="6662" r="32770"/>
          <a:stretch/>
        </p:blipFill>
        <p:spPr bwMode="auto">
          <a:xfrm>
            <a:off x="437058" y="870723"/>
            <a:ext cx="2110039" cy="40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2F80AFD-D7BA-4D6E-A38D-743659884E14}"/>
              </a:ext>
            </a:extLst>
          </p:cNvPr>
          <p:cNvSpPr txBox="1"/>
          <p:nvPr/>
        </p:nvSpPr>
        <p:spPr>
          <a:xfrm>
            <a:off x="6456423" y="1955864"/>
            <a:ext cx="5082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¿Cómo han ido cambiando los cánones de belleza ideal (femenina en el caso mostrado aquí)?¿Qué consideramos atractivo hoy en día y por qué?¿Qué podemos deducir sobre nuestra sociedad a partir de ello? ¿Cómo ha cambiado la percepción y el papel de la feminidad en la sociedad?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81884EE-B4F0-45B0-8D34-27290BC6F3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90" t="15914" r="46548" b="8283"/>
          <a:stretch/>
        </p:blipFill>
        <p:spPr>
          <a:xfrm>
            <a:off x="2845782" y="870723"/>
            <a:ext cx="2896539" cy="4016283"/>
          </a:xfrm>
          <a:prstGeom prst="rect">
            <a:avLst/>
          </a:prstGeom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8F840121-2BC5-4491-87A0-CA3CA4C3551E}"/>
              </a:ext>
            </a:extLst>
          </p:cNvPr>
          <p:cNvSpPr/>
          <p:nvPr/>
        </p:nvSpPr>
        <p:spPr>
          <a:xfrm>
            <a:off x="2361285" y="3610127"/>
            <a:ext cx="834189" cy="52322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C83DC8F-69EA-4A38-B83A-28EDBE542044}"/>
              </a:ext>
            </a:extLst>
          </p:cNvPr>
          <p:cNvSpPr txBox="1"/>
          <p:nvPr/>
        </p:nvSpPr>
        <p:spPr>
          <a:xfrm>
            <a:off x="8997684" y="3748625"/>
            <a:ext cx="28430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¿Cómo ha cambiado el peso de factores como el color de la piel en la idea de belleza?¿Se mantienen ciertas permanencias en cuestiones relativas a la belleza ideal?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0215FA1-3501-454D-B650-3CE960DA5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1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14"/>
    </mc:Choice>
    <mc:Fallback xmlns="">
      <p:transition spd="slow" advTm="52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FDE4DB1-E541-42FB-8D9E-7C33D07A600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689602" y="1056019"/>
            <a:ext cx="2768600" cy="3687763"/>
          </a:xfrm>
          <a:prstGeom prst="rect">
            <a:avLst/>
          </a:prstGeom>
        </p:spPr>
      </p:pic>
      <p:pic>
        <p:nvPicPr>
          <p:cNvPr id="4" name="Picture 4" descr="Carlos V en la Batalla de Mühlberg - Colección - Museo Nacional ...">
            <a:extLst>
              <a:ext uri="{FF2B5EF4-FFF2-40B4-BE49-F238E27FC236}">
                <a16:creationId xmlns:a16="http://schemas.microsoft.com/office/drawing/2014/main" id="{2BD4D7FB-A27A-4761-B551-A6BD20429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r="8769"/>
          <a:stretch/>
        </p:blipFill>
        <p:spPr bwMode="auto">
          <a:xfrm>
            <a:off x="450165" y="1059245"/>
            <a:ext cx="2954174" cy="368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D0D359F-8DA4-4FA9-ABE3-F425E240697F}"/>
              </a:ext>
            </a:extLst>
          </p:cNvPr>
          <p:cNvSpPr txBox="1"/>
          <p:nvPr/>
        </p:nvSpPr>
        <p:spPr>
          <a:xfrm>
            <a:off x="450165" y="4901936"/>
            <a:ext cx="2954174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Retrato de Carlos V a caballo en Mühlberg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Tiziano, óleo sobre lienzo, siglo XVI</a:t>
            </a:r>
          </a:p>
          <a:p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FA6E688-0419-4D4B-A632-91E92A47A7F4}"/>
              </a:ext>
            </a:extLst>
          </p:cNvPr>
          <p:cNvSpPr txBox="1"/>
          <p:nvPr/>
        </p:nvSpPr>
        <p:spPr>
          <a:xfrm>
            <a:off x="3689602" y="4961072"/>
            <a:ext cx="2768599" cy="5539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Retrato actual del monarca Felipe VI</a:t>
            </a:r>
          </a:p>
          <a:p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1692DF8-F27C-4854-BBA7-8AC1096C4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081" y="1973227"/>
            <a:ext cx="4999732" cy="185334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3B4B4EB-7410-450D-87FA-D8EF4DC8E5C0}"/>
              </a:ext>
            </a:extLst>
          </p:cNvPr>
          <p:cNvSpPr/>
          <p:nvPr/>
        </p:nvSpPr>
        <p:spPr>
          <a:xfrm>
            <a:off x="7363011" y="2299734"/>
            <a:ext cx="3955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¿Cómo ha cambiado la forma de representar a los monarcas, los símbolos de poder, la importancia de estas representaciones…?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71878331-9F40-4507-AA99-88B624668E60}"/>
              </a:ext>
            </a:extLst>
          </p:cNvPr>
          <p:cNvSpPr/>
          <p:nvPr/>
        </p:nvSpPr>
        <p:spPr>
          <a:xfrm>
            <a:off x="3092080" y="2899898"/>
            <a:ext cx="834189" cy="52322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34814E-6B27-48D5-918F-733CD1487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4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58"/>
    </mc:Choice>
    <mc:Fallback xmlns="">
      <p:transition spd="slow" advTm="22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08CA681-CF10-4005-8297-D0018845E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71" y="358295"/>
            <a:ext cx="3784040" cy="283803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3C063DA-DC92-4F4F-936C-5A8D939EEAA8}"/>
              </a:ext>
            </a:extLst>
          </p:cNvPr>
          <p:cNvSpPr txBox="1"/>
          <p:nvPr/>
        </p:nvSpPr>
        <p:spPr>
          <a:xfrm>
            <a:off x="4438511" y="358295"/>
            <a:ext cx="3939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Miniatura del siglo XV representando dos enfermos de peste</a:t>
            </a:r>
          </a:p>
        </p:txBody>
      </p:sp>
      <p:pic>
        <p:nvPicPr>
          <p:cNvPr id="3080" name="Picture 8" descr="Ya hay contacto con 101 de los 400 que viajaron a Vail, 36% tienen ...">
            <a:extLst>
              <a:ext uri="{FF2B5EF4-FFF2-40B4-BE49-F238E27FC236}">
                <a16:creationId xmlns:a16="http://schemas.microsoft.com/office/drawing/2014/main" id="{2C96F936-5729-462C-B3BF-6F9A14137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71" y="3615830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38DEDE1-A6C0-4382-961C-990A91DA2460}"/>
              </a:ext>
            </a:extLst>
          </p:cNvPr>
          <p:cNvSpPr txBox="1"/>
          <p:nvPr/>
        </p:nvSpPr>
        <p:spPr>
          <a:xfrm>
            <a:off x="4572111" y="5678309"/>
            <a:ext cx="3939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Imagen actual de Japón (Crisis del COVID-19)</a:t>
            </a:r>
          </a:p>
        </p:txBody>
      </p:sp>
      <p:sp>
        <p:nvSpPr>
          <p:cNvPr id="12" name="Flecha: curvada hacia la izquierda 11">
            <a:extLst>
              <a:ext uri="{FF2B5EF4-FFF2-40B4-BE49-F238E27FC236}">
                <a16:creationId xmlns:a16="http://schemas.microsoft.com/office/drawing/2014/main" id="{C26B3132-DB4B-4F24-9F9A-040FC86E5E17}"/>
              </a:ext>
            </a:extLst>
          </p:cNvPr>
          <p:cNvSpPr/>
          <p:nvPr/>
        </p:nvSpPr>
        <p:spPr>
          <a:xfrm>
            <a:off x="4574922" y="2238375"/>
            <a:ext cx="1301107" cy="2381250"/>
          </a:xfrm>
          <a:prstGeom prst="curvedLeftArrow">
            <a:avLst>
              <a:gd name="adj1" fmla="val 18947"/>
              <a:gd name="adj2" fmla="val 45833"/>
              <a:gd name="adj3" fmla="val 261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E2EE2D3-1761-48B1-8A99-9B2E23A1ABBE}"/>
              </a:ext>
            </a:extLst>
          </p:cNvPr>
          <p:cNvSpPr/>
          <p:nvPr/>
        </p:nvSpPr>
        <p:spPr>
          <a:xfrm>
            <a:off x="6012440" y="2423911"/>
            <a:ext cx="5317587" cy="1688123"/>
          </a:xfrm>
          <a:prstGeom prst="roundRect">
            <a:avLst/>
          </a:prstGeom>
          <a:solidFill>
            <a:srgbClr val="92D05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1E72364-2BE7-45C1-971B-E46ACDAA5065}"/>
              </a:ext>
            </a:extLst>
          </p:cNvPr>
          <p:cNvSpPr txBox="1"/>
          <p:nvPr/>
        </p:nvSpPr>
        <p:spPr>
          <a:xfrm>
            <a:off x="5986480" y="2803910"/>
            <a:ext cx="53175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¿Cómo ha cambiado la forma en que nos enfrentamos a una crisis sanitaria y social? ¿Cómo influye en nuestras vidas, en la economía, en nuestras formas de socialización…?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474A01-5F7C-4C51-AFDD-6FCBC0DCE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92"/>
    </mc:Choice>
    <mc:Fallback>
      <p:transition spd="slow" advTm="36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rneos medievales o la fiesta del medievo">
            <a:extLst>
              <a:ext uri="{FF2B5EF4-FFF2-40B4-BE49-F238E27FC236}">
                <a16:creationId xmlns:a16="http://schemas.microsoft.com/office/drawing/2014/main" id="{79CD738A-F5C4-481A-9C12-6209E7A6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0" y="237539"/>
            <a:ext cx="6037385" cy="411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44B7E31-FE66-47DF-91C5-AB25A9D46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816" y="846173"/>
            <a:ext cx="5274034" cy="28956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F372F30-5EEE-426A-9E99-B371D8F96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274138" y="2761674"/>
            <a:ext cx="585267" cy="110956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3351B7F-C3D6-40A3-BAB8-0EADCF972120}"/>
              </a:ext>
            </a:extLst>
          </p:cNvPr>
          <p:cNvSpPr txBox="1"/>
          <p:nvPr/>
        </p:nvSpPr>
        <p:spPr>
          <a:xfrm>
            <a:off x="7336797" y="3879450"/>
            <a:ext cx="4166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Estadio “Wanda Metropolitano” del Club Atlético de Madrid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4E243F8-C07E-41C7-B134-0609076F68C0}"/>
              </a:ext>
            </a:extLst>
          </p:cNvPr>
          <p:cNvSpPr txBox="1"/>
          <p:nvPr/>
        </p:nvSpPr>
        <p:spPr>
          <a:xfrm>
            <a:off x="239150" y="4350508"/>
            <a:ext cx="603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Representación torneo medieval extraído del </a:t>
            </a:r>
            <a:r>
              <a:rPr lang="es-E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Tratado de la forma y las Reglamentaciones de un Torneo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 Renato I de Nápoles, siglo XV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5418C2E-D9A9-40D9-99F2-B6AE9FDC5771}"/>
              </a:ext>
            </a:extLst>
          </p:cNvPr>
          <p:cNvSpPr txBox="1"/>
          <p:nvPr/>
        </p:nvSpPr>
        <p:spPr>
          <a:xfrm>
            <a:off x="2199249" y="5088496"/>
            <a:ext cx="7793501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¿Cómo han cambiado los espacios dedicados a los espectáculos y el ocio?¿y los gustos constructivos reflejados en estos?¿Qué nos dice eso de los cambios en las necesidades de la sociedad y en sus gustos?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CA15232-8D74-48CB-8623-8ABD86C21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1"/>
    </mc:Choice>
    <mc:Fallback xmlns="">
      <p:transition spd="slow" advTm="33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501C3-DAC0-410C-B1AD-7A5275DF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493359-F43E-442E-B26A-CC98AC958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ES" dirty="0"/>
              <a:t> Es necesario </a:t>
            </a:r>
            <a:r>
              <a:rPr lang="es-ES" dirty="0">
                <a:solidFill>
                  <a:schemeClr val="accent1"/>
                </a:solidFill>
              </a:rPr>
              <a:t>estimular la capacidad de pensar de forma crítica </a:t>
            </a:r>
            <a:r>
              <a:rPr lang="es-ES" dirty="0"/>
              <a:t>en el alumnado, además de ser necesario </a:t>
            </a:r>
            <a:r>
              <a:rPr lang="es-ES" dirty="0">
                <a:solidFill>
                  <a:schemeClr val="accent1"/>
                </a:solidFill>
              </a:rPr>
              <a:t>diversificar las actividades </a:t>
            </a:r>
            <a:r>
              <a:rPr lang="es-ES" dirty="0"/>
              <a:t>realizadas en el aula y las formas de trabajo para mantener la atención del estudiantado.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dirty="0"/>
              <a:t> Los docentes de Geografía e Historia de secundaria deben trabajar por </a:t>
            </a:r>
            <a:r>
              <a:rPr lang="es-ES" dirty="0">
                <a:solidFill>
                  <a:schemeClr val="accent1"/>
                </a:solidFill>
              </a:rPr>
              <a:t>reincorporar los contenidos de Historia del Arte</a:t>
            </a:r>
            <a:r>
              <a:rPr lang="es-ES" dirty="0"/>
              <a:t> y concederle a esta disciplina el valor que realmente tiene como herramienta para lograr aprendizajes significativos en el campo  de las ciencias sociales.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dirty="0"/>
              <a:t> Los docentes debemos también trabajar por </a:t>
            </a:r>
            <a:r>
              <a:rPr lang="es-ES" dirty="0">
                <a:solidFill>
                  <a:schemeClr val="accent1"/>
                </a:solidFill>
              </a:rPr>
              <a:t>conectar al alumnado con el patrimonio y tratar de introducir cuestiones para ello que puedan resultarles cercanas </a:t>
            </a:r>
            <a:r>
              <a:rPr lang="es-ES">
                <a:solidFill>
                  <a:schemeClr val="accent1"/>
                </a:solidFill>
              </a:rPr>
              <a:t>o interesantes</a:t>
            </a:r>
            <a:r>
              <a:rPr lang="es-ES"/>
              <a:t> </a:t>
            </a:r>
            <a:r>
              <a:rPr lang="es-ES" dirty="0"/>
              <a:t>y mostrarles la importancia de este en la sociedad en la que viven y su comprensión.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dirty="0"/>
              <a:t> Todo ello ha de realizarse mediante métodos de trabajo que permitan desarrollar el respeto mutuo, la capacidad de exponer y defender las propias ideas apoyándose en los contenidos trabajados y la capacidad de pensar de forma crítica.</a:t>
            </a:r>
          </a:p>
          <a:p>
            <a:pPr algn="just"/>
            <a:endParaRPr lang="es-ES" dirty="0"/>
          </a:p>
        </p:txBody>
      </p:sp>
      <p:sp>
        <p:nvSpPr>
          <p:cNvPr id="4" name="AutoShape 2" descr="Teatro romano de Mérida - Wikipedia, la enciclopedia libre">
            <a:extLst>
              <a:ext uri="{FF2B5EF4-FFF2-40B4-BE49-F238E27FC236}">
                <a16:creationId xmlns:a16="http://schemas.microsoft.com/office/drawing/2014/main" id="{2C156E1E-F661-4D3A-80DA-7A350D081E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5B7C127-EA4A-47A1-8B8A-4AB17CAAD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7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57"/>
    </mc:Choice>
    <mc:Fallback xmlns="">
      <p:transition spd="slow" advTm="46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132794-817A-4C37-893A-E062DD0D2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Presentación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D6802C39-6D8C-4BCD-94C0-61A214D65C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843927"/>
              </p:ext>
            </p:extLst>
          </p:nvPr>
        </p:nvGraphicFramePr>
        <p:xfrm>
          <a:off x="970669" y="2039816"/>
          <a:ext cx="10733649" cy="4107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56396E30-D260-423E-AAF7-58B76BC91F5E}"/>
              </a:ext>
            </a:extLst>
          </p:cNvPr>
          <p:cNvSpPr txBox="1"/>
          <p:nvPr/>
        </p:nvSpPr>
        <p:spPr>
          <a:xfrm>
            <a:off x="3926746" y="2511533"/>
            <a:ext cx="1652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Reflexión crítica sobre la formación académica recibida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D0F59D-50AB-4D0E-B999-A7E401CD3962}"/>
              </a:ext>
            </a:extLst>
          </p:cNvPr>
          <p:cNvSpPr txBox="1"/>
          <p:nvPr/>
        </p:nvSpPr>
        <p:spPr>
          <a:xfrm>
            <a:off x="7109792" y="4630106"/>
            <a:ext cx="1530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Reflexión sobre la realización del Prácticum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8478EF0-AFB1-43E5-BD4C-5767866A8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62"/>
    </mc:Choice>
    <mc:Fallback xmlns="">
      <p:transition spd="slow" advTm="40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2E1435-9D0E-47E7-AD0A-22AF776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539653"/>
            <a:ext cx="6368142" cy="1450757"/>
          </a:xfrm>
        </p:spPr>
        <p:txBody>
          <a:bodyPr>
            <a:normAutofit/>
          </a:bodyPr>
          <a:lstStyle/>
          <a:p>
            <a:r>
              <a:rPr lang="es-ES" dirty="0">
                <a:latin typeface="Book Antiqua" panose="02040602050305030304" pitchFamily="18" charset="0"/>
              </a:rPr>
              <a:t>Objetivos</a:t>
            </a:r>
          </a:p>
        </p:txBody>
      </p:sp>
      <p:pic>
        <p:nvPicPr>
          <p:cNvPr id="12" name="Picture 4" descr="Imagen que contiene camiseta&#10;&#10;Descripción generada automáticamente">
            <a:extLst>
              <a:ext uri="{FF2B5EF4-FFF2-40B4-BE49-F238E27FC236}">
                <a16:creationId xmlns:a16="http://schemas.microsoft.com/office/drawing/2014/main" id="{571BA858-2F8C-4103-B51C-3E26DFE161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68" r="16012" b="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4654B3-B80B-4C90-8444-306DD8E55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3"/>
            <a:ext cx="6368142" cy="4230694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Desarrollo de una programación que, apoyándose en la propuesta de innovación, permita al alumnado desarrollar el </a:t>
            </a:r>
            <a:r>
              <a:rPr lang="es-ES" sz="29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ojo crítico y la capacidad de ver y aprender de forma autónoma</a:t>
            </a:r>
            <a:r>
              <a:rPr lang="es-E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E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Enseñar el </a:t>
            </a:r>
            <a:r>
              <a:rPr lang="es-ES" sz="23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valor de la Historia del Arte como herramienta </a:t>
            </a:r>
            <a:r>
              <a:rPr lang="es-E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 para la comprensión del mundo en el que viven.</a:t>
            </a:r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Inculcar el cuidado y la </a:t>
            </a:r>
            <a:r>
              <a:rPr lang="es-ES" sz="23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puesta en valor del patrimonio </a:t>
            </a:r>
            <a:r>
              <a:rPr lang="es-E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cultural.</a:t>
            </a:r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Estimular la capacidad </a:t>
            </a:r>
            <a:r>
              <a:rPr lang="es-ES" sz="23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trabajar en equipo</a:t>
            </a:r>
            <a:r>
              <a:rPr lang="es-E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Fomentar el </a:t>
            </a:r>
            <a:r>
              <a:rPr lang="es-ES" sz="23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aprendizaje autónomo </a:t>
            </a:r>
            <a:r>
              <a:rPr lang="es-E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el desarrollo del </a:t>
            </a:r>
            <a:r>
              <a:rPr lang="es-ES" sz="23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pensamiento crítico</a:t>
            </a:r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Lograr aprendizajes significativos</a:t>
            </a:r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E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 algn="just">
              <a:lnSpc>
                <a:spcPct val="120000"/>
              </a:lnSpc>
              <a:buNone/>
            </a:pPr>
            <a:r>
              <a:rPr lang="es-E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Todo ello unido al objetivo global de trabajo de las competencias clave</a:t>
            </a:r>
            <a:r>
              <a:rPr lang="es-E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s-ES" sz="17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5AAC992-C0D0-4204-B508-B2D21A328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74"/>
    </mc:Choice>
    <mc:Fallback xmlns="">
      <p:transition spd="slow" advTm="73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6D8EB28-8F7B-4776-B130-C4BB44DDA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</a:rPr>
              <a:t>Origen de la propuesta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AD207CD-A295-438F-81F8-4F6FFF06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41342"/>
            <a:ext cx="6454987" cy="419275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realización del Prácticum y el trabajo directo con el alumnado evidenciaron:</a:t>
            </a:r>
          </a:p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r>
              <a:rPr lang="es-E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de familiaridad con la Historia del Arte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 importancia y valor del patrimonio.</a:t>
            </a:r>
          </a:p>
          <a:p>
            <a:pPr lvl="4" algn="just">
              <a:buFont typeface="Wingdings" panose="05000000000000000000" pitchFamily="2" charset="2"/>
              <a:buChar char="Ø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Importante desconexión con aquello que estudian, dificultades para conectar lo aprendido en Geografía e Historia con el mundo en el que viven y nuestra sociedad actual.</a:t>
            </a:r>
          </a:p>
          <a:p>
            <a:pPr lvl="4" algn="just">
              <a:buFont typeface="Wingdings" panose="05000000000000000000" pitchFamily="2" charset="2"/>
              <a:buChar char="Ø"/>
            </a:pP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Falta de desarrollo de la </a:t>
            </a:r>
            <a:r>
              <a:rPr lang="es-E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capacidad de extraer información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sobre una sociedad a partir de su producción artística</a:t>
            </a:r>
          </a:p>
          <a:p>
            <a:pPr lvl="2"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Falta de desarrollo de la </a:t>
            </a:r>
            <a:r>
              <a:rPr lang="es-E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capacidad de trabajo autónomo</a:t>
            </a:r>
          </a:p>
          <a:p>
            <a:pPr lvl="2"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r>
              <a:rPr lang="es-E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Escasas oportunidades para trabajar en grupo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mantenimiento del sistema de trabajo basado en la realización mecánica de actividades del libro de texto.</a:t>
            </a:r>
          </a:p>
          <a:p>
            <a:pPr lvl="4" algn="just">
              <a:buFont typeface="Wingdings" panose="05000000000000000000" pitchFamily="2" charset="2"/>
              <a:buChar char="Ø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Poco espacio a la creatividad, el pensamiento libre en actividades menos rígidas, de creación de hipótesis, reflexión…</a:t>
            </a:r>
          </a:p>
          <a:p>
            <a:pPr marL="201168" lvl="1" indent="0">
              <a:buNone/>
            </a:pPr>
            <a:endParaRPr lang="es-ES" dirty="0"/>
          </a:p>
          <a:p>
            <a:pPr lvl="1"/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EBE8265-557E-4F2C-AF11-C395A331E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0570" y="2084269"/>
            <a:ext cx="3135109" cy="3135109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5B0444A-62B5-43EF-B1BA-0B001BC5A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5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42"/>
    </mc:Choice>
    <mc:Fallback>
      <p:transition spd="slow" advTm="10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CCD715-6B73-4A10-8C6D-47A11ADE7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47" y="643466"/>
            <a:ext cx="2771273" cy="5225627"/>
          </a:xfrm>
        </p:spPr>
        <p:txBody>
          <a:bodyPr anchor="ctr">
            <a:normAutofit/>
          </a:bodyPr>
          <a:lstStyle/>
          <a:p>
            <a:r>
              <a:rPr lang="es-ES" sz="3600" dirty="0">
                <a:solidFill>
                  <a:schemeClr val="bg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Elaboración del trabajo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6714EA-3DCC-4B5B-B2F9-160F2267B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1019" y="0"/>
            <a:ext cx="7451774" cy="6336792"/>
          </a:xfrm>
        </p:spPr>
        <p:txBody>
          <a:bodyPr anchor="ctr">
            <a:normAutofit/>
          </a:bodyPr>
          <a:lstStyle/>
          <a:p>
            <a:pPr algn="just"/>
            <a:r>
              <a:rPr lang="es-ES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de las Unidades Didácticas a partir de los contenidos del Currículo Oficial del Principado de Asturias.</a:t>
            </a:r>
          </a:p>
          <a:p>
            <a:pPr algn="just"/>
            <a:endParaRPr lang="es-ES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s-ES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Incorporación de contenidos de elaboración propia (centrados principalmente en la Historia del Arte y el trabajo con el patrimonio de la mano de la propuesta de innovación) para completar los reflejados en el currículo. </a:t>
            </a:r>
          </a:p>
          <a:p>
            <a:pPr lvl="1" algn="just"/>
            <a:endParaRPr lang="es-ES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s-ES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de actividades para cada unidad que permitan al alumnado trabajar los contenidos desde distintos enfoques y de formas variadas.</a:t>
            </a:r>
          </a:p>
          <a:p>
            <a:pPr lvl="1" algn="just"/>
            <a:endParaRPr lang="es-ES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Actividades con fuentes primarias, trabajo con mapas, lectura y análisis de textos (obras de ficción principalmente por resultar más atractivas), trabajo con diferentes técnicas de estudio aplicadas a la Geografía, Historia e Historia del Arte (líneas de tiempo, mapas conceptuales…)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E74D0F-D829-4BF4-9D94-058612E0A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7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8016"/>
    </mc:Choice>
    <mc:Fallback xmlns="">
      <p:transition spd="slow" advTm="98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CCD715-6B73-4A10-8C6D-47A11ADE7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47" y="643466"/>
            <a:ext cx="2771273" cy="5225627"/>
          </a:xfrm>
        </p:spPr>
        <p:txBody>
          <a:bodyPr anchor="ctr">
            <a:normAutofit/>
          </a:bodyPr>
          <a:lstStyle/>
          <a:p>
            <a:r>
              <a:rPr lang="es-ES" sz="3600" dirty="0">
                <a:solidFill>
                  <a:schemeClr val="bg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Elaboración del trabajo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6714EA-3DCC-4B5B-B2F9-160F2267B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1019" y="0"/>
            <a:ext cx="7451774" cy="6336792"/>
          </a:xfrm>
        </p:spPr>
        <p:txBody>
          <a:bodyPr anchor="ctr">
            <a:normAutofit/>
          </a:bodyPr>
          <a:lstStyle/>
          <a:p>
            <a:pPr marL="342900" lvl="1" indent="-342900" algn="just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es-E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Importancia de la incorporación de la perspectiva de género en la exposición de los contenidos curriculares</a:t>
            </a:r>
          </a:p>
          <a:p>
            <a:pPr marL="342900" lvl="1" indent="-342900" algn="just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es-E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Importancia de la transversalidad del aprendizaje y la relación con contenidos que puedan haber trabajado en otras materias.</a:t>
            </a:r>
          </a:p>
          <a:p>
            <a:pPr marL="708660" lvl="3" indent="-342900" algn="just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es-E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 transversalidad es fácilmente realizable relacionando los contenidos de Historia del Arte de la asignatura y contenidos de, por ejemplo, literatura de la asignatura de Lengua Castellana y Literatura.</a:t>
            </a:r>
          </a:p>
          <a:p>
            <a:pPr algn="just"/>
            <a:endParaRPr lang="es-ES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B12D26-CBC0-4879-B831-CFEDC5B62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15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3699"/>
    </mc:Choice>
    <mc:Fallback xmlns="">
      <p:transition spd="slow" advTm="73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B16355-27FB-445B-B646-02AB73637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BECBF5-6C6C-4251-9EC9-D3A2314F2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5025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es-ES" dirty="0">
                <a:latin typeface="Book Antiqua" panose="02040602050305030304" pitchFamily="18" charset="0"/>
              </a:rPr>
              <a:t>Diseño de la propuesta de Innovación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DA680F-F6AC-453E-A8BF-C5BDED285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B3BF2E5-C3AB-441F-A430-491119C56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07C90B-B81A-473B-8919-CA924E61F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D94DC088-FF86-4964-A403-284D499348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1909269"/>
              </p:ext>
            </p:extLst>
          </p:nvPr>
        </p:nvGraphicFramePr>
        <p:xfrm>
          <a:off x="238542" y="452940"/>
          <a:ext cx="8057941" cy="5419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2752C32-6586-494D-A6DC-EC0DC5A54BE3}"/>
              </a:ext>
            </a:extLst>
          </p:cNvPr>
          <p:cNvSpPr txBox="1"/>
          <p:nvPr/>
        </p:nvSpPr>
        <p:spPr>
          <a:xfrm>
            <a:off x="4903304" y="2389652"/>
            <a:ext cx="305536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Rúbrica para la evaluación de:   </a:t>
            </a:r>
          </a:p>
          <a:p>
            <a:pPr lvl="0" algn="just"/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Capacidad de trabajo en equipo, expresión y comunicación de sus ideas y uso del vocabulario específico de la asignatura y de cada UD y capacidad de relacionar conceptos, analizar, reflexionar y extraer conclusiones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8C26709-D512-4C0E-9455-6727D17CA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3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12"/>
    </mc:Choice>
    <mc:Fallback xmlns="">
      <p:transition spd="slow" advTm="83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Marcador de contenido 15">
            <a:extLst>
              <a:ext uri="{FF2B5EF4-FFF2-40B4-BE49-F238E27FC236}">
                <a16:creationId xmlns:a16="http://schemas.microsoft.com/office/drawing/2014/main" id="{7F127519-463F-4707-899E-E09A09E8EF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2289895"/>
              </p:ext>
            </p:extLst>
          </p:nvPr>
        </p:nvGraphicFramePr>
        <p:xfrm>
          <a:off x="1066800" y="1280569"/>
          <a:ext cx="10058400" cy="4296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8A73CC-B285-4BBC-AB94-3D6EB8748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89"/>
    </mc:Choice>
    <mc:Fallback xmlns="">
      <p:transition spd="slow" advTm="67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6A6FF-AC21-4095-B4EB-E5C3F6BA6E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7425" y="636365"/>
            <a:ext cx="3573194" cy="56225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s-ES" sz="3600" dirty="0">
                <a:latin typeface="Book Antiqua" panose="02040602050305030304" pitchFamily="18" charset="0"/>
              </a:rPr>
              <a:t>Algunos ejemplos: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FB6A37-628F-40B2-885C-6F62CF712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44" r="15077"/>
          <a:stretch/>
        </p:blipFill>
        <p:spPr>
          <a:xfrm>
            <a:off x="5775159" y="0"/>
            <a:ext cx="2775284" cy="4023361"/>
          </a:xfrm>
          <a:prstGeom prst="rect">
            <a:avLst/>
          </a:prstGeom>
        </p:spPr>
      </p:pic>
      <p:pic>
        <p:nvPicPr>
          <p:cNvPr id="3074" name="Picture 2" descr="ℳoderna ℳona ℒisa (@ModernMonaLis) | Twitter">
            <a:extLst>
              <a:ext uri="{FF2B5EF4-FFF2-40B4-BE49-F238E27FC236}">
                <a16:creationId xmlns:a16="http://schemas.microsoft.com/office/drawing/2014/main" id="{8AEEAEFB-0A3D-4C31-A838-2E8C2E2E0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r="7123"/>
          <a:stretch/>
        </p:blipFill>
        <p:spPr bwMode="auto">
          <a:xfrm>
            <a:off x="3812432" y="2951747"/>
            <a:ext cx="2566738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6A440F4-CEB6-4748-B630-00CDE1FDD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366" y="3800475"/>
            <a:ext cx="2447368" cy="30575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5972CF3-DCD3-49A5-B7B9-1A25EA5AAD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553" y="1925052"/>
            <a:ext cx="2081935" cy="3100273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F2C59B55-6B16-461E-AC2C-7C39745E4100}"/>
              </a:ext>
            </a:extLst>
          </p:cNvPr>
          <p:cNvSpPr/>
          <p:nvPr/>
        </p:nvSpPr>
        <p:spPr>
          <a:xfrm>
            <a:off x="9739311" y="2857916"/>
            <a:ext cx="2544717" cy="249855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5098875E-23E0-42E6-89EC-C1EE099CA677}"/>
              </a:ext>
            </a:extLst>
          </p:cNvPr>
          <p:cNvSpPr/>
          <p:nvPr/>
        </p:nvSpPr>
        <p:spPr>
          <a:xfrm>
            <a:off x="2477507" y="3009967"/>
            <a:ext cx="1137301" cy="930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FFDCD3D-AD53-4AC3-971B-E7B73557B2A0}"/>
              </a:ext>
            </a:extLst>
          </p:cNvPr>
          <p:cNvSpPr/>
          <p:nvPr/>
        </p:nvSpPr>
        <p:spPr>
          <a:xfrm>
            <a:off x="8836324" y="786062"/>
            <a:ext cx="2948729" cy="24985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5842FD-4AF6-4CAE-9396-9A6B0EDF1338}"/>
              </a:ext>
            </a:extLst>
          </p:cNvPr>
          <p:cNvSpPr txBox="1"/>
          <p:nvPr/>
        </p:nvSpPr>
        <p:spPr>
          <a:xfrm>
            <a:off x="9156465" y="1167758"/>
            <a:ext cx="2298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¿Cómo habrían cambiado el peinado, la ropa, la pose, la forma de retratarse... de haberse realizado la Gioconda en el 2020?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04F9A72-4B67-4F9C-8CF9-92042FB8CC87}"/>
              </a:ext>
            </a:extLst>
          </p:cNvPr>
          <p:cNvSpPr txBox="1"/>
          <p:nvPr/>
        </p:nvSpPr>
        <p:spPr>
          <a:xfrm>
            <a:off x="10012930" y="3238219"/>
            <a:ext cx="20279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¿Qué nos dicen estos cambios </a:t>
            </a:r>
            <a:r>
              <a:rPr lang="es-E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</a:t>
            </a:r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forma en que la sociedad se ha ido transformando desde el Renacimiento?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BF7D161-8317-427C-82C4-D3246BB5E6EA}"/>
              </a:ext>
            </a:extLst>
          </p:cNvPr>
          <p:cNvSpPr txBox="1"/>
          <p:nvPr/>
        </p:nvSpPr>
        <p:spPr>
          <a:xfrm>
            <a:off x="152629" y="5013092"/>
            <a:ext cx="2081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Gioconda de Leonardo Da Vinci, óleo sobre tabla, s. XVI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3A28F49-ED85-4105-A175-AC2E00B55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5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89"/>
    </mc:Choice>
    <mc:Fallback xmlns="">
      <p:transition spd="slow" advTm="68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</TotalTime>
  <Words>1310</Words>
  <Application>Microsoft Office PowerPoint</Application>
  <PresentationFormat>Panorámica</PresentationFormat>
  <Paragraphs>86</Paragraphs>
  <Slides>15</Slides>
  <Notes>0</Notes>
  <HiddenSlides>0</HiddenSlides>
  <MMClips>15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Arial</vt:lpstr>
      <vt:lpstr>Book Antiqua</vt:lpstr>
      <vt:lpstr>Calibri</vt:lpstr>
      <vt:lpstr>Calibri Light</vt:lpstr>
      <vt:lpstr>Times New Roman</vt:lpstr>
      <vt:lpstr>Wingdings</vt:lpstr>
      <vt:lpstr>Retrospección</vt:lpstr>
      <vt:lpstr>Otra Historia del Arte en Secundaria. Una propuesta para 2º de ESO.   A turn in Art History in Year 2 Compulsory Secondary Education    </vt:lpstr>
      <vt:lpstr>Presentación</vt:lpstr>
      <vt:lpstr>Objetivos</vt:lpstr>
      <vt:lpstr>Origen de la propuesta</vt:lpstr>
      <vt:lpstr>Elaboración del trabajo</vt:lpstr>
      <vt:lpstr>Elaboración del trabajo</vt:lpstr>
      <vt:lpstr>Diseño de la propuesta de Innovación</vt:lpstr>
      <vt:lpstr>Presentación de PowerPoint</vt:lpstr>
      <vt:lpstr>Algunos ejemplos: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Otra Historia del Arte en Secundaria. Una propuesta para 2º de ESO.   A turn in Art History in Year 2 Compulsory Secondary Education    </dc:title>
  <dc:creator>Elias Sánchez Barreiro</dc:creator>
  <cp:lastModifiedBy>Elias Sánchez Barreiro</cp:lastModifiedBy>
  <cp:revision>1</cp:revision>
  <dcterms:created xsi:type="dcterms:W3CDTF">2020-06-15T09:30:38Z</dcterms:created>
  <dcterms:modified xsi:type="dcterms:W3CDTF">2020-06-15T15:52:00Z</dcterms:modified>
</cp:coreProperties>
</file>