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78" r:id="rId4"/>
    <p:sldId id="258" r:id="rId5"/>
    <p:sldId id="260" r:id="rId6"/>
    <p:sldId id="280" r:id="rId7"/>
    <p:sldId id="308" r:id="rId8"/>
    <p:sldId id="281" r:id="rId9"/>
    <p:sldId id="261" r:id="rId10"/>
    <p:sldId id="279" r:id="rId11"/>
    <p:sldId id="309" r:id="rId12"/>
    <p:sldId id="310" r:id="rId13"/>
    <p:sldId id="276" r:id="rId14"/>
    <p:sldId id="287" r:id="rId15"/>
    <p:sldId id="286" r:id="rId16"/>
    <p:sldId id="311" r:id="rId17"/>
    <p:sldId id="289" r:id="rId18"/>
    <p:sldId id="292" r:id="rId19"/>
    <p:sldId id="293" r:id="rId20"/>
    <p:sldId id="312" r:id="rId21"/>
    <p:sldId id="313" r:id="rId22"/>
    <p:sldId id="297" r:id="rId23"/>
    <p:sldId id="298" r:id="rId24"/>
    <p:sldId id="314" r:id="rId25"/>
    <p:sldId id="315" r:id="rId26"/>
    <p:sldId id="275" r:id="rId27"/>
    <p:sldId id="302" r:id="rId28"/>
    <p:sldId id="316" r:id="rId29"/>
    <p:sldId id="259" r:id="rId30"/>
    <p:sldId id="304" r:id="rId31"/>
    <p:sldId id="277" r:id="rId3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7F3"/>
    <a:srgbClr val="9DC3E6"/>
    <a:srgbClr val="A0FADC"/>
    <a:srgbClr val="008080"/>
    <a:srgbClr val="F8CBAD"/>
    <a:srgbClr val="E9BDFF"/>
    <a:srgbClr val="CCCCFF"/>
    <a:srgbClr val="C5E0B4"/>
    <a:srgbClr val="739A99"/>
    <a:srgbClr val="FF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2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FFF34-2233-4AC2-9FE8-D73F2E01495F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F8AEE-B73A-4282-AF1E-2898D11C8C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052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F8AEE-B73A-4282-AF1E-2898D11C8CC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668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F8AEE-B73A-4282-AF1E-2898D11C8CC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30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F8AEE-B73A-4282-AF1E-2898D11C8CC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4009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F8AEE-B73A-4282-AF1E-2898D11C8CCE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4305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Aquí análisis de necesidades,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F8AEE-B73A-4282-AF1E-2898D11C8CCE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45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Aquí análisis de necesidades,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F8AEE-B73A-4282-AF1E-2898D11C8CCE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283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1C1A1-5864-4B53-9876-3116BA853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F38A63-150A-4BBD-8B8E-ECA8D3AFE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054662-2065-43DF-AFFC-11F05D80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7D234-5678-4A86-AA67-0D8D17D8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B1F65-B1CE-4195-A25B-48D1E5227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10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DEE72C-F86F-49A2-80AE-CFC0F56B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E44D72-B083-482E-A18D-30F20A4AF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5FB0F5-01E8-4865-B049-275FE827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2956AE-A2B8-4C91-BAA8-06246A90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97956D-5BE4-4BC4-B0E1-671512B0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66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E8EB2A5-E376-49A0-A33F-8A146C31BE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C8E907-3F5B-47CA-9884-CF3930B3E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5C2B44-5FAB-4FD5-8233-6E9492AD7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91B35D-264F-4515-B9B3-F755BED9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092F07-00D3-48E2-8DC4-69F278988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104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00FBCEC-82CF-4DBB-8CCE-A38AC1244C3E}"/>
              </a:ext>
            </a:extLst>
          </p:cNvPr>
          <p:cNvSpPr/>
          <p:nvPr/>
        </p:nvSpPr>
        <p:spPr>
          <a:xfrm>
            <a:off x="920837" y="1346947"/>
            <a:ext cx="10222992" cy="80686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55CF4790-7C77-4C76-862D-75553DDB12D5}"/>
              </a:ext>
            </a:extLst>
          </p:cNvPr>
          <p:cNvSpPr/>
          <p:nvPr/>
        </p:nvSpPr>
        <p:spPr>
          <a:xfrm>
            <a:off x="920837" y="4299691"/>
            <a:ext cx="10222992" cy="80686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762D9CA-AC43-4169-A7E1-D11731BB8F67}"/>
              </a:ext>
            </a:extLst>
          </p:cNvPr>
          <p:cNvSpPr/>
          <p:nvPr/>
        </p:nvSpPr>
        <p:spPr>
          <a:xfrm>
            <a:off x="920837" y="1484775"/>
            <a:ext cx="10222992" cy="2743200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s-ES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95D04AAA-E4C1-4F68-98AC-D8B84916A516}"/>
              </a:ext>
            </a:extLst>
          </p:cNvPr>
          <p:cNvGrpSpPr/>
          <p:nvPr/>
        </p:nvGrpSpPr>
        <p:grpSpPr>
          <a:xfrm>
            <a:off x="9649215" y="4068924"/>
            <a:ext cx="1080903" cy="1080903"/>
            <a:chOff x="9649215" y="4068924"/>
            <a:chExt cx="1080903" cy="1080903"/>
          </a:xfrm>
        </p:grpSpPr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5576DF6D-0EA8-4FD9-82B1-2CF18F30DC0F}"/>
                </a:ext>
              </a:extLst>
            </p:cNvPr>
            <p:cNvSpPr/>
            <p:nvPr/>
          </p:nvSpPr>
          <p:spPr>
            <a:xfrm>
              <a:off x="9649215" y="4068924"/>
              <a:ext cx="1080903" cy="108090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9D786D52-B770-4587-AF6E-31A040A07AD9}"/>
                </a:ext>
              </a:extLst>
            </p:cNvPr>
            <p:cNvSpPr/>
            <p:nvPr/>
          </p:nvSpPr>
          <p:spPr>
            <a:xfrm>
              <a:off x="9757306" y="4177015"/>
              <a:ext cx="864720" cy="86472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25402" cap="flat">
              <a:solidFill>
                <a:srgbClr val="FFFFFF"/>
              </a:solidFill>
              <a:prstDash val="solid"/>
            </a:ln>
          </p:spPr>
          <p:txBody>
            <a:bodyPr lIns="0" tIns="0" rIns="0" bIns="0"/>
            <a:lstStyle/>
            <a:p>
              <a:endParaRPr lang="es-E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ADC76B8-7B16-40D7-9E23-96310995DD9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51560" y="1432224"/>
            <a:ext cx="9966960" cy="3035808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96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F3104E-E6A4-4608-8BAB-DFC14BC2E40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1" cy="1069848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B4FD095-B23D-46A9-B558-1E8AB1E841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9ADCCA-73CD-4B83-B08C-A4BD2BE261AB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CABD5F3-88B6-4090-8E01-603A1E6B8A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B223DB4-1E99-4FED-81ED-A24DC5AD2F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592732" y="4289331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lvl="0"/>
            <a:fld id="{1F27B382-DBE6-4AFD-AAA7-4211C43839EF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33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50F-408A-4314-949B-350BBF2F7FD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24051-9FB4-4F8B-A87F-24510820808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11806-C4BA-4163-B68C-0FBA234E2DC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9EFB5D-EA8B-4B31-9ACA-2CAB824C27BB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70082-252F-4262-AFFB-A043FBC819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CA72C-80D2-40EC-ACD2-81750F1D172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5F47A09-B5D7-43A2-B715-62FFE7EEC2DC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67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D5A64A3-A903-4DF8-8D64-DD308363CA4D}"/>
              </a:ext>
            </a:extLst>
          </p:cNvPr>
          <p:cNvSpPr/>
          <p:nvPr/>
        </p:nvSpPr>
        <p:spPr>
          <a:xfrm>
            <a:off x="0" y="4917990"/>
            <a:ext cx="12191996" cy="1940009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62146F-4E2C-444B-BE4C-79FF092A73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7127" y="1225296"/>
            <a:ext cx="9281160" cy="3520439"/>
          </a:xfrm>
        </p:spPr>
        <p:txBody>
          <a:bodyPr/>
          <a:lstStyle>
            <a:lvl1pPr>
              <a:lnSpc>
                <a:spcPct val="80000"/>
              </a:lnSpc>
              <a:defRPr sz="8000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E24957-81DF-43A8-A1E0-E25B8287F3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75303A-4B37-426D-BB65-174DE412CC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593668" y="6272783"/>
            <a:ext cx="2644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57400CDC-C675-42C4-AD99-276AF8CD03AA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AA9710-24DA-48B4-A12D-A14D524842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182709" y="6272783"/>
            <a:ext cx="6327648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02B74D7E-2131-4328-9134-4B225B84CE7D}"/>
              </a:ext>
            </a:extLst>
          </p:cNvPr>
          <p:cNvGrpSpPr/>
          <p:nvPr/>
        </p:nvGrpSpPr>
        <p:grpSpPr>
          <a:xfrm>
            <a:off x="897401" y="2325849"/>
            <a:ext cx="1080903" cy="1080903"/>
            <a:chOff x="897401" y="2325849"/>
            <a:chExt cx="1080903" cy="1080903"/>
          </a:xfrm>
        </p:grpSpPr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0121C250-B1B9-47CC-AD30-1521227AF44A}"/>
                </a:ext>
              </a:extLst>
            </p:cNvPr>
            <p:cNvSpPr/>
            <p:nvPr/>
          </p:nvSpPr>
          <p:spPr>
            <a:xfrm>
              <a:off x="897401" y="2325849"/>
              <a:ext cx="1080903" cy="108090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E0610529-03E4-40CE-85AA-215140BE15B1}"/>
                </a:ext>
              </a:extLst>
            </p:cNvPr>
            <p:cNvSpPr/>
            <p:nvPr/>
          </p:nvSpPr>
          <p:spPr>
            <a:xfrm>
              <a:off x="1005492" y="2433940"/>
              <a:ext cx="864720" cy="86472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25402" cap="flat">
              <a:solidFill>
                <a:srgbClr val="FFFFFF"/>
              </a:solidFill>
              <a:prstDash val="solid"/>
            </a:ln>
          </p:spPr>
          <p:txBody>
            <a:bodyPr lIns="0" tIns="0" rIns="0" bIns="0"/>
            <a:lstStyle/>
            <a:p>
              <a:endParaRPr lang="es-ES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1075AF-6E14-452E-8572-D5E2351FE3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43698" y="2506132"/>
            <a:ext cx="1188299" cy="720327"/>
          </a:xfrm>
        </p:spPr>
        <p:txBody>
          <a:bodyPr/>
          <a:lstStyle>
            <a:lvl1pPr>
              <a:defRPr sz="2800"/>
            </a:lvl1pPr>
          </a:lstStyle>
          <a:p>
            <a:pPr lvl="0"/>
            <a:fld id="{DC24965B-6A88-42BF-84AA-0B865EAB88D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79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E858C-E53E-46E7-BA42-D4F419DA545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B596C-6412-43F4-BB6C-CD6F03B426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9848" y="2194560"/>
            <a:ext cx="4754880" cy="39776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3D67A5-7C27-4718-B5A9-329CB45F010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64224" y="2194560"/>
            <a:ext cx="4754880" cy="39776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DD010-6CE0-49B8-8A28-C8B008E7F15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61F7D6-7FCB-4D7D-B661-D37154D7A755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F16EB-833E-494D-A8BB-BAC94F5B1A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93D79-810D-4E83-BDA9-5ECDBA9B5EA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FF71E4-34FA-4B7F-8907-D2195EFBA30D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2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843158CA-76C0-4142-AE63-94B827C888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4D9D6-D7F6-4D29-A23C-75FC69AE16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6803" y="2048256"/>
            <a:ext cx="4754880" cy="640080"/>
          </a:xfrm>
        </p:spPr>
        <p:txBody>
          <a:bodyPr anchor="ctr"/>
          <a:lstStyle>
            <a:lvl1pPr marL="0" indent="0">
              <a:buNone/>
              <a:defRPr b="1">
                <a:solidFill>
                  <a:srgbClr val="1482A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3E336-0803-4189-987D-F7F209BF034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4A7F07-6FEA-4BD8-B65B-DFD0935CEB4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</p:spPr>
        <p:txBody>
          <a:bodyPr anchor="ctr"/>
          <a:lstStyle>
            <a:lvl1pPr marL="0" indent="0">
              <a:buNone/>
              <a:defRPr b="1">
                <a:solidFill>
                  <a:srgbClr val="1482A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656DF9-C785-4F8D-B3E5-30DDE544057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15D9BF-A978-4AB4-8FF5-3AEAB00E50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97BE4A-04D8-492B-8ADE-A4BC4EFA938D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E90692-F57B-437B-AF38-DC06E99A65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F7C55-FAE3-459A-9CCB-7771553ED1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BE57B4-4C17-4A1D-8FF5-3FC2061F3CD8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6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419D87A4-8B05-48F2-A721-76260BBFAA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0143C2-208B-4D95-A83B-885B320729C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A15EA3-1907-49DA-821B-69CA0B89436D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BF269-02AD-496A-A1F8-C11F4F83145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0A19E-18BA-4574-AB03-2E85BCC3BB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558468-8E0E-42B9-999E-C2557DB3F994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73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4EA38-58AA-43F2-A47E-2E38D9D8E13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40BA8E-A022-46B6-A385-CEC7FBDC6639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DC930-5D00-4C12-81E3-6394B99FDCD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5423F-2338-4B1C-9ACC-DF5C84FCE5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EB3895-AEB3-413F-9651-6BECA4B8368A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39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1E1D1D5-387B-4C49-A1C2-F6F115E3F14D}"/>
              </a:ext>
            </a:extLst>
          </p:cNvPr>
          <p:cNvSpPr/>
          <p:nvPr/>
        </p:nvSpPr>
        <p:spPr>
          <a:xfrm>
            <a:off x="8303739" y="0"/>
            <a:ext cx="3888257" cy="6858000"/>
          </a:xfrm>
          <a:prstGeom prst="rect">
            <a:avLst/>
          </a:prstGeom>
          <a:blipFill>
            <a:blip r:embed="rId2">
              <a:alphaModFix amt="60000"/>
            </a:blip>
            <a:tile sx="92000" sy="89000" algn="ctr"/>
          </a:blip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D15213A-D2B9-4D58-A518-2E628C5D66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4B798E-5823-4229-85C6-42C1ACC0C9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685800"/>
            <a:ext cx="6711696" cy="50200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A1E97CE-7051-449C-8E33-BBD99A0FCF4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rgbClr val="1482A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FCACA4C-7C8B-4481-BC98-DD4720B95B2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CA64CD-C1E3-4C90-B9A3-B97E8C746EFB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359968B-7EC8-40B0-BCB5-772903DFE2D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796A420B-A2C4-42C0-B888-62DAB8320322}"/>
              </a:ext>
            </a:extLst>
          </p:cNvPr>
          <p:cNvGrpSpPr/>
          <p:nvPr/>
        </p:nvGrpSpPr>
        <p:grpSpPr>
          <a:xfrm>
            <a:off x="11401726" y="6229679"/>
            <a:ext cx="457200" cy="457200"/>
            <a:chOff x="11401726" y="6229679"/>
            <a:chExt cx="457200" cy="457200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C40FCA9D-EC39-4277-899E-F31FEA54B69A}"/>
                </a:ext>
              </a:extLst>
            </p:cNvPr>
            <p:cNvSpPr/>
            <p:nvPr/>
          </p:nvSpPr>
          <p:spPr>
            <a:xfrm>
              <a:off x="11401726" y="6229679"/>
              <a:ext cx="457200" cy="4572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398671A7-672A-48D6-97B0-5C6415369738}"/>
                </a:ext>
              </a:extLst>
            </p:cNvPr>
            <p:cNvSpPr/>
            <p:nvPr/>
          </p:nvSpPr>
          <p:spPr>
            <a:xfrm>
              <a:off x="11430914" y="6258875"/>
              <a:ext cx="398815" cy="39881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12701" cap="flat">
              <a:solidFill>
                <a:srgbClr val="FFFFFF"/>
              </a:solidFill>
              <a:prstDash val="solid"/>
            </a:ln>
          </p:spPr>
          <p:txBody>
            <a:bodyPr lIns="0" tIns="0" rIns="0" bIns="0"/>
            <a:lstStyle/>
            <a:p>
              <a:endParaRPr lang="es-ES"/>
            </a:p>
          </p:txBody>
        </p: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0312269-F61D-461E-A886-EAD94F2742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18F302-9A69-4421-80F0-3688890B2160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2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2927D-E381-4B96-B1BE-55CDBE104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C2EDC1B-F013-4931-B80D-D8C0AAB9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F2AED9-267C-46DF-AA2D-03F8CC96A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394FD8-8E6D-428B-A74F-F9792E425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DED298-3EF8-4D5E-813B-BBC18E83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83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792A3CD9-8C21-47DD-93C3-B19E6238ECBF}"/>
              </a:ext>
            </a:extLst>
          </p:cNvPr>
          <p:cNvSpPr/>
          <p:nvPr/>
        </p:nvSpPr>
        <p:spPr>
          <a:xfrm>
            <a:off x="8303739" y="0"/>
            <a:ext cx="3888257" cy="6858000"/>
          </a:xfrm>
          <a:prstGeom prst="rect">
            <a:avLst/>
          </a:prstGeom>
          <a:blipFill>
            <a:blip r:embed="rId2">
              <a:alphaModFix amt="60000"/>
            </a:blip>
            <a:tile sx="92000" sy="89000" algn="ctr"/>
          </a:blipFill>
          <a:ln cap="flat">
            <a:noFill/>
            <a:prstDash val="solid"/>
          </a:ln>
        </p:spPr>
        <p:txBody>
          <a:bodyPr lIns="0" tIns="0" rIns="0" bIns="0"/>
          <a:lstStyle/>
          <a:p>
            <a:endParaRPr lang="es-E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04865AC-115B-4D02-85C1-780BF4269F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858B2D60-10BC-4E29-AC46-C89628F80AD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0" y="0"/>
            <a:ext cx="8303739" cy="6858000"/>
          </a:xfrm>
          <a:solidFill>
            <a:srgbClr val="CFE0EA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0A36EC6-BE0B-4BE9-BC5C-C7131F3E35F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rgbClr val="1482AC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BE495D1-9DA8-45D8-8A9C-220CA12DE74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F742DD-3C06-4476-B48A-2C9AE85673BF}" type="datetime1">
              <a:rPr lang="en-US"/>
              <a:pPr lvl="0"/>
              <a:t>7/12/2020</a:t>
            </a:fld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0EF863F5-BF71-4732-A5D6-5BDB61C30DA2}"/>
              </a:ext>
            </a:extLst>
          </p:cNvPr>
          <p:cNvGrpSpPr/>
          <p:nvPr/>
        </p:nvGrpSpPr>
        <p:grpSpPr>
          <a:xfrm>
            <a:off x="11401726" y="6229679"/>
            <a:ext cx="457200" cy="457200"/>
            <a:chOff x="11401726" y="6229679"/>
            <a:chExt cx="457200" cy="457200"/>
          </a:xfrm>
        </p:grpSpPr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A814C2B1-7B52-4435-9C59-2E50F1821E9E}"/>
                </a:ext>
              </a:extLst>
            </p:cNvPr>
            <p:cNvSpPr/>
            <p:nvPr/>
          </p:nvSpPr>
          <p:spPr>
            <a:xfrm>
              <a:off x="11401726" y="6229679"/>
              <a:ext cx="457200" cy="4572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6B425AAD-E2A9-4DFA-917B-C7DFC94C749C}"/>
                </a:ext>
              </a:extLst>
            </p:cNvPr>
            <p:cNvSpPr/>
            <p:nvPr/>
          </p:nvSpPr>
          <p:spPr>
            <a:xfrm>
              <a:off x="11430914" y="6258875"/>
              <a:ext cx="398815" cy="39881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12701" cap="flat">
              <a:solidFill>
                <a:srgbClr val="FFFFFF"/>
              </a:solidFill>
              <a:prstDash val="solid"/>
            </a:ln>
          </p:spPr>
          <p:txBody>
            <a:bodyPr lIns="0" tIns="0" rIns="0" bIns="0"/>
            <a:lstStyle/>
            <a:p>
              <a:endParaRPr lang="es-ES"/>
            </a:p>
          </p:txBody>
        </p:sp>
      </p:grp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F3A6F6F8-60A8-4620-8276-D326C49426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EBBF80-19F8-4E88-A701-11A37747F3D6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6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73F5-E28B-434C-AB85-BE54AC4024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3B9B89-6FFF-4A63-BEE5-17E3A45FDDD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982F6-E127-4EC3-9243-DB53EB17A1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6243B4-12F3-4D8B-86AD-7AA951C1E2F2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01DE5-9772-4F27-AD29-7337D40D21E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BEFA-B0D2-40A7-8C83-62F78D985B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026CBB-C905-4BDD-8F9A-CF4DA21E7444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06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ED9C38-1ABC-451E-BA86-1E18C18B45B0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533396"/>
            <a:ext cx="2552703" cy="563880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E1E20-8EA1-422C-BB78-AA02D34F84E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066803" y="533396"/>
            <a:ext cx="7505696" cy="56388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45ED6-629F-44CB-872E-3EAD5D9948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1444B6-096A-4AAB-86FB-DA36B93304D8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9D7DD-A6AE-40E9-92C6-3E75375621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0761B-78B2-44B7-9ACE-76D6A2A7FD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1331E6-7489-41C8-8E4B-18EBC153A288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7E7F18-7D88-4C71-892F-7950F8924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8E7175-423F-46A7-BABC-4D88AE60F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4A0281-2B24-47CA-AC50-6303CB24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4242D6-5C6B-4697-942A-ACB9799A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96881D-DC9C-4C4E-9F40-34D04896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841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8528C7-C64B-461E-9146-26CF4DC02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8A4320-C5C5-4D36-B998-32AF275E71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B7D8B5-806E-41C1-8E5F-FF5EEE298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54513B-7391-41D9-9622-83E84E3F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3DB8BE-73B6-4537-9D44-D41496AD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6A34F5-3CFD-400E-82D9-B958C94B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44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FFC18-13E8-4B47-8026-008F918AE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504FD1-BAF0-438F-BD20-BCEECD588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D2DDD44-A826-4FCB-9B12-192D9343F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0CC9B20-255D-4337-9F36-C11AFD368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154B95B-D44F-43AB-AF6B-8F4F0E6763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515E6E-F7F2-4A0C-804B-87F5402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5B5FE5-C289-4434-AB5C-DBE0D14D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236C74E-7814-41D3-838D-4F4CC1295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3931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DD2663-1877-4C02-AEEA-76566690A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939B32E-38BD-4204-A658-10CF8D4A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972BA6B-142E-46F6-8375-41854007C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378A747-B9DA-4A73-859F-7C9CF66F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085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A8498C-D41B-4D7D-8C0F-FC5E0E268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7645A1-B433-46E5-89D9-FC69DA144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A2F05D-1116-455D-B70E-18E31E78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8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560781-EFEA-44CB-87C0-C1BCE2C3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E3066D-0AAD-48B1-8061-B3DD50C1F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A2F8D5E-5D79-4086-B545-DE3AF360F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A0EA38-7911-48F7-A7F1-3606FD71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EB5A634-B161-477E-855A-B6279B65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724C85-86AE-42E9-A01E-EC5F56A7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9381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3D165-8CF4-4724-AF7A-49986A0B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5E095C-947D-4A02-B2B0-D831BD6C6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8ACC69-6CBE-4015-8AF2-9F1676E3A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8E2311-A9F1-48F2-AC29-656B88E7E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DA8E10-0AD7-4AA3-BEF2-E30432BC4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8102DD-F991-4CD3-9422-74864B1BA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496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E8D36BE-D443-45F8-9A73-77496A10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10B4E5-AF20-4E66-89D7-7D8416359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60C8B8-D920-4A9D-86BA-A9395531B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6530C-DCAA-4B3B-BD28-A65869E5C8B9}" type="datetimeFigureOut">
              <a:rPr lang="es-ES" smtClean="0"/>
              <a:t>12/07/2020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FC465E-F0C2-46D0-9DDE-340A207781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4B2025-76E8-4886-ACC1-E985B0813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C3C06-6343-4F83-A8EA-534B3466575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914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E6BD5D-42FC-447A-A1C1-5D8D7C7D26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17468-D52A-42C5-803E-16F83EE130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C483E-CF6A-48D4-97F4-52F118CB5F2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964423" y="6272783"/>
            <a:ext cx="327355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335B74"/>
                </a:solidFill>
                <a:uFillTx/>
                <a:latin typeface="Rockwell"/>
              </a:defRPr>
            </a:lvl1pPr>
          </a:lstStyle>
          <a:p>
            <a:pPr lvl="0"/>
            <a:fld id="{0EB28156-D23F-4309-BC93-69B5BA21CA7B}" type="datetime1">
              <a:rPr lang="en-US"/>
              <a:pPr lvl="0"/>
              <a:t>7/12/2020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B8CCA-B404-4179-9A47-89B6EB7EB73E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88136" y="6272783"/>
            <a:ext cx="632764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335B74"/>
                </a:solidFill>
                <a:uFillTx/>
                <a:latin typeface="Rockwell"/>
              </a:defRPr>
            </a:lvl1pPr>
          </a:lstStyle>
          <a:p>
            <a:pPr lvl="0"/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6E28BE0B-B825-4A27-8C6E-8FDF81A4B1D4}"/>
              </a:ext>
            </a:extLst>
          </p:cNvPr>
          <p:cNvGrpSpPr/>
          <p:nvPr/>
        </p:nvGrpSpPr>
        <p:grpSpPr>
          <a:xfrm>
            <a:off x="11401726" y="6229679"/>
            <a:ext cx="457200" cy="457200"/>
            <a:chOff x="11401726" y="6229679"/>
            <a:chExt cx="457200" cy="457200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535C43D0-1BCB-40D9-BAA5-C3B9A23B6A63}"/>
                </a:ext>
              </a:extLst>
            </p:cNvPr>
            <p:cNvSpPr/>
            <p:nvPr/>
          </p:nvSpPr>
          <p:spPr>
            <a:xfrm>
              <a:off x="11401726" y="6229679"/>
              <a:ext cx="457200" cy="4572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blipFill>
              <a:blip r:embed="rId1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lIns="0" tIns="0" rIns="0" bIns="0"/>
            <a:lstStyle/>
            <a:p>
              <a:endParaRPr lang="es-ES"/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B7BFD70F-D7B4-476C-9AF0-27D45C216783}"/>
                </a:ext>
              </a:extLst>
            </p:cNvPr>
            <p:cNvSpPr/>
            <p:nvPr/>
          </p:nvSpPr>
          <p:spPr>
            <a:xfrm>
              <a:off x="11430914" y="6258875"/>
              <a:ext cx="398815" cy="39881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12701" cap="flat">
              <a:solidFill>
                <a:srgbClr val="FFFFFF"/>
              </a:solidFill>
              <a:prstDash val="solid"/>
            </a:ln>
          </p:spPr>
          <p:txBody>
            <a:bodyPr lIns="0" tIns="0" rIns="0" bIns="0"/>
            <a:lstStyle/>
            <a:p>
              <a:endParaRPr lang="es-ES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5996227-0956-4ECF-809E-DF34B8D9887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1128" y="6272783"/>
            <a:ext cx="64008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Rockwell Condensed"/>
              </a:defRPr>
            </a:lvl1pPr>
          </a:lstStyle>
          <a:p>
            <a:pPr lvl="0"/>
            <a:fld id="{7CFC15C5-1277-41F4-9E63-8EEE0911A627}" type="slidenum"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9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9230">
        <p15:prstTrans prst="pageCurlSingle"/>
      </p:transition>
    </mc:Choice>
    <mc:Fallback xmlns="">
      <p:transition spd="slow" advTm="49230">
        <p:fade/>
      </p:transition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5400" b="0" i="0" u="none" strike="noStrike" kern="1200" cap="all" spc="0" baseline="0">
          <a:solidFill>
            <a:srgbClr val="000000"/>
          </a:solidFill>
          <a:uFillTx/>
          <a:latin typeface="Rockwell Condensed"/>
        </a:defRPr>
      </a:lvl1pPr>
    </p:titleStyle>
    <p:bodyStyle>
      <a:lvl1pPr marL="182880" marR="0" lvl="0" indent="-182880" algn="l" defTabSz="914400" rtl="0" fontAlgn="auto" hangingPunct="1">
        <a:lnSpc>
          <a:spcPct val="90000"/>
        </a:lnSpc>
        <a:spcBef>
          <a:spcPts val="1200"/>
        </a:spcBef>
        <a:spcAft>
          <a:spcPts val="0"/>
        </a:spcAft>
        <a:buClr>
          <a:srgbClr val="1482AC"/>
        </a:buClr>
        <a:buSzPct val="85000"/>
        <a:buFont typeface="Wingdings" pitchFamily="2"/>
        <a:buChar char="§"/>
        <a:tabLst/>
        <a:defRPr lang="es-ES" sz="2000" b="0" i="0" u="none" strike="noStrike" kern="1200" cap="none" spc="0" baseline="0">
          <a:solidFill>
            <a:srgbClr val="000000"/>
          </a:solidFill>
          <a:uFillTx/>
          <a:latin typeface="Rockwell"/>
        </a:defRPr>
      </a:lvl1pPr>
      <a:lvl2pPr marL="457200" marR="0" lvl="1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1482AC"/>
        </a:buClr>
        <a:buSzPct val="85000"/>
        <a:buFont typeface="Wingdings" pitchFamily="2"/>
        <a:buChar char="§"/>
        <a:tabLst/>
        <a:defRPr lang="es-ES" sz="1800" b="0" i="0" u="none" strike="noStrike" kern="1200" cap="none" spc="0" baseline="0">
          <a:solidFill>
            <a:srgbClr val="000000"/>
          </a:solidFill>
          <a:uFillTx/>
          <a:latin typeface="Rockwell"/>
        </a:defRPr>
      </a:lvl2pPr>
      <a:lvl3pPr marL="731520" marR="0" lvl="2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1482AC"/>
        </a:buClr>
        <a:buSzPct val="85000"/>
        <a:buFont typeface="Wingdings" pitchFamily="2"/>
        <a:buChar char="§"/>
        <a:tabLst/>
        <a:defRPr lang="es-ES" sz="1600" b="0" i="0" u="none" strike="noStrike" kern="1200" cap="none" spc="0" baseline="0">
          <a:solidFill>
            <a:srgbClr val="000000"/>
          </a:solidFill>
          <a:uFillTx/>
          <a:latin typeface="Rockwell"/>
        </a:defRPr>
      </a:lvl3pPr>
      <a:lvl4pPr marL="1005840" marR="0" lvl="3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1482AC"/>
        </a:buClr>
        <a:buSzPct val="85000"/>
        <a:buFont typeface="Wingdings" pitchFamily="2"/>
        <a:buChar char="§"/>
        <a:tabLst/>
        <a:defRPr lang="es-ES" sz="1600" b="0" i="0" u="none" strike="noStrike" kern="1200" cap="none" spc="0" baseline="0">
          <a:solidFill>
            <a:srgbClr val="000000"/>
          </a:solidFill>
          <a:uFillTx/>
          <a:latin typeface="Rockwell"/>
        </a:defRPr>
      </a:lvl4pPr>
      <a:lvl5pPr marL="1280160" marR="0" lvl="4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1482AC"/>
        </a:buClr>
        <a:buSzPct val="85000"/>
        <a:buFont typeface="Wingdings" pitchFamily="2"/>
        <a:buChar char="§"/>
        <a:tabLst/>
        <a:defRPr lang="es-ES" sz="1600" b="0" i="0" u="none" strike="noStrike" kern="1200" cap="none" spc="0" baseline="0">
          <a:solidFill>
            <a:srgbClr val="000000"/>
          </a:solidFill>
          <a:uFillTx/>
          <a:latin typeface="Rockwel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8.jpe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8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jpg"/><Relationship Id="rId12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jp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g"/><Relationship Id="rId4" Type="http://schemas.openxmlformats.org/officeDocument/2006/relationships/image" Target="../media/image14.jpg"/><Relationship Id="rId9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7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D11818B-27E7-43A1-9FA9-BD31D7997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687398"/>
            <a:ext cx="6083306" cy="516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BCDDE4-0542-458A-B519-D5041DEF7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001" y="253141"/>
            <a:ext cx="4666470" cy="2076333"/>
          </a:xfrm>
        </p:spPr>
        <p:txBody>
          <a:bodyPr anchor="t">
            <a:normAutofit/>
          </a:bodyPr>
          <a:lstStyle/>
          <a:p>
            <a:pPr algn="l"/>
            <a:r>
              <a:rPr lang="es-ES" sz="4800" dirty="0">
                <a:latin typeface="Rockwell Condensed" panose="02060603050405020104" pitchFamily="18" charset="0"/>
              </a:rPr>
              <a:t>El </a:t>
            </a:r>
            <a:r>
              <a:rPr lang="es-ES" sz="4800" i="1" dirty="0">
                <a:latin typeface="Rockwell Condensed" panose="02060603050405020104" pitchFamily="18" charset="0"/>
              </a:rPr>
              <a:t>smartphone</a:t>
            </a:r>
            <a:r>
              <a:rPr lang="es-ES" sz="4800" dirty="0">
                <a:latin typeface="Rockwell Condensed" panose="02060603050405020104" pitchFamily="18" charset="0"/>
              </a:rPr>
              <a:t> en el aula de tecnología.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etting Mobile Learning Right: 6 Best Practices - eLearning Industry">
            <a:extLst>
              <a:ext uri="{FF2B5EF4-FFF2-40B4-BE49-F238E27FC236}">
                <a16:creationId xmlns:a16="http://schemas.microsoft.com/office/drawing/2014/main" id="{A90CA55F-1A19-4B25-998B-BF696F635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1" r="21961"/>
          <a:stretch/>
        </p:blipFill>
        <p:spPr bwMode="auto">
          <a:xfrm>
            <a:off x="6021086" y="544804"/>
            <a:ext cx="6170914" cy="6313225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6471886-887A-49D9-995D-69D3EF5F8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59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824">
        <p15:prstTrans prst="pageCurlSingle"/>
      </p:transition>
    </mc:Choice>
    <mc:Fallback xmlns="">
      <p:transition spd="slow" advTm="258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76703"/>
            <a:ext cx="10965344" cy="1325563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4000" dirty="0">
                <a:solidFill>
                  <a:srgbClr val="004442"/>
                </a:solidFill>
                <a:latin typeface="Rockwell Condensed" panose="02060603050405020104" pitchFamily="18" charset="0"/>
                <a:ea typeface="Verdana" panose="020B0604030504040204" pitchFamily="34" charset="0"/>
              </a:rPr>
              <a:t>Procedimientos, instrumentos y criterios de calificación del aprendizaje del alumnado.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8" name="Imagen 7" descr="Imagen que contiene instrumento, lápiz, estacionaria&#10;&#10;Descripción generada automáticamente">
            <a:extLst>
              <a:ext uri="{FF2B5EF4-FFF2-40B4-BE49-F238E27FC236}">
                <a16:creationId xmlns:a16="http://schemas.microsoft.com/office/drawing/2014/main" id="{7736D2FE-20FF-4A5E-B4D4-33A10560C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833">
            <a:off x="381102" y="363516"/>
            <a:ext cx="926337" cy="1071645"/>
          </a:xfrm>
          <a:prstGeom prst="rect">
            <a:avLst/>
          </a:prstGeom>
          <a:effectLst>
            <a:outerShdw blurRad="254000" dist="215900" dir="68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23B08210-83DA-4FE8-97B1-683CB24D7780}"/>
              </a:ext>
            </a:extLst>
          </p:cNvPr>
          <p:cNvSpPr txBox="1"/>
          <p:nvPr/>
        </p:nvSpPr>
        <p:spPr>
          <a:xfrm>
            <a:off x="8974007" y="2703978"/>
            <a:ext cx="2778928" cy="457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004442"/>
                </a:solidFill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Proyecto (100%).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379257" y="2156477"/>
            <a:ext cx="3642360" cy="230918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44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88014" y="2606924"/>
            <a:ext cx="3269578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Pruebas escritas (40%)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Tareas (20%)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Trabajos (30%)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Proyecto (10%)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738852" y="2589352"/>
            <a:ext cx="3478530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Pruebas escritas (40%).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Tareas (20%).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Trabajos (20%).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Proyecto (20%).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4347270" y="2156478"/>
            <a:ext cx="3642360" cy="2309184"/>
          </a:xfrm>
          <a:prstGeom prst="round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44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400178" y="2104822"/>
            <a:ext cx="3642360" cy="2360840"/>
          </a:xfrm>
          <a:prstGeom prst="round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44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0" name="Grupo 49"/>
          <p:cNvGrpSpPr/>
          <p:nvPr/>
        </p:nvGrpSpPr>
        <p:grpSpPr>
          <a:xfrm>
            <a:off x="2166948" y="1522749"/>
            <a:ext cx="8342228" cy="611053"/>
            <a:chOff x="2166948" y="1522749"/>
            <a:chExt cx="8342228" cy="611053"/>
          </a:xfrm>
        </p:grpSpPr>
        <p:cxnSp>
          <p:nvCxnSpPr>
            <p:cNvPr id="22" name="Conector angular 21"/>
            <p:cNvCxnSpPr/>
            <p:nvPr/>
          </p:nvCxnSpPr>
          <p:spPr>
            <a:xfrm rot="10800000" flipV="1">
              <a:off x="2166948" y="1539852"/>
              <a:ext cx="4043949" cy="593950"/>
            </a:xfrm>
            <a:prstGeom prst="bentConnector3">
              <a:avLst>
                <a:gd name="adj1" fmla="val 100439"/>
              </a:avLst>
            </a:prstGeom>
            <a:ln w="57150">
              <a:solidFill>
                <a:srgbClr val="FF7C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angular 25"/>
            <p:cNvCxnSpPr/>
            <p:nvPr/>
          </p:nvCxnSpPr>
          <p:spPr>
            <a:xfrm>
              <a:off x="6223798" y="1548293"/>
              <a:ext cx="4285378" cy="556506"/>
            </a:xfrm>
            <a:prstGeom prst="bentConnector3">
              <a:avLst>
                <a:gd name="adj1" fmla="val 100302"/>
              </a:avLst>
            </a:prstGeom>
            <a:ln w="57150">
              <a:solidFill>
                <a:srgbClr val="FF7C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de flecha 32"/>
            <p:cNvCxnSpPr/>
            <p:nvPr/>
          </p:nvCxnSpPr>
          <p:spPr>
            <a:xfrm>
              <a:off x="6244390" y="1522749"/>
              <a:ext cx="9699" cy="593656"/>
            </a:xfrm>
            <a:prstGeom prst="straightConnector1">
              <a:avLst/>
            </a:prstGeom>
            <a:ln w="57150">
              <a:solidFill>
                <a:srgbClr val="FF7C8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EC117B4-C9E5-4C8D-B817-C2D011440578}"/>
              </a:ext>
            </a:extLst>
          </p:cNvPr>
          <p:cNvSpPr txBox="1"/>
          <p:nvPr/>
        </p:nvSpPr>
        <p:spPr>
          <a:xfrm>
            <a:off x="2486189" y="4666228"/>
            <a:ext cx="8972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dirty="0">
                <a:solidFill>
                  <a:srgbClr val="004442"/>
                </a:solidFill>
                <a:latin typeface="Rockwell" panose="02060603020205020403" pitchFamily="18" charset="0"/>
              </a:rPr>
              <a:t>Alumnado que no supera alguna de las evaluaciones.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dirty="0">
                <a:solidFill>
                  <a:srgbClr val="004442"/>
                </a:solidFill>
                <a:latin typeface="Rockwell" panose="02060603020205020403" pitchFamily="18" charset="0"/>
              </a:rPr>
              <a:t>Convocatoria extraordinaria.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dirty="0">
                <a:solidFill>
                  <a:srgbClr val="004442"/>
                </a:solidFill>
                <a:latin typeface="Rockwell" panose="02060603020205020403" pitchFamily="18" charset="0"/>
              </a:rPr>
              <a:t>Alumnado con un número de faltas superior al 20%.</a:t>
            </a:r>
          </a:p>
        </p:txBody>
      </p:sp>
      <p:sp>
        <p:nvSpPr>
          <p:cNvPr id="51" name="Rectángulo redondeado 50"/>
          <p:cNvSpPr/>
          <p:nvPr/>
        </p:nvSpPr>
        <p:spPr>
          <a:xfrm>
            <a:off x="451206" y="2168319"/>
            <a:ext cx="3642360" cy="2309184"/>
          </a:xfrm>
          <a:prstGeom prst="roundRect">
            <a:avLst/>
          </a:prstGeom>
          <a:noFill/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444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2" name="Rectángulo redondeado 51"/>
          <p:cNvSpPr/>
          <p:nvPr/>
        </p:nvSpPr>
        <p:spPr>
          <a:xfrm>
            <a:off x="644116" y="2263085"/>
            <a:ext cx="3273147" cy="405393"/>
          </a:xfrm>
          <a:prstGeom prst="roundRect">
            <a:avLst>
              <a:gd name="adj" fmla="val 47681"/>
            </a:avLst>
          </a:prstGeom>
          <a:solidFill>
            <a:srgbClr val="FF7C80"/>
          </a:solidFill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1ª EVALUACIÓN</a:t>
            </a:r>
          </a:p>
        </p:txBody>
      </p:sp>
      <p:sp>
        <p:nvSpPr>
          <p:cNvPr id="53" name="Rectángulo redondeado 52"/>
          <p:cNvSpPr/>
          <p:nvPr/>
        </p:nvSpPr>
        <p:spPr>
          <a:xfrm>
            <a:off x="4567107" y="2277587"/>
            <a:ext cx="3273147" cy="405393"/>
          </a:xfrm>
          <a:prstGeom prst="roundRect">
            <a:avLst>
              <a:gd name="adj" fmla="val 47681"/>
            </a:avLst>
          </a:prstGeom>
          <a:solidFill>
            <a:srgbClr val="FF7C80"/>
          </a:solidFill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2ª EVALUACIÓN</a:t>
            </a:r>
          </a:p>
        </p:txBody>
      </p:sp>
      <p:sp>
        <p:nvSpPr>
          <p:cNvPr id="54" name="Rectángulo redondeado 53"/>
          <p:cNvSpPr/>
          <p:nvPr/>
        </p:nvSpPr>
        <p:spPr>
          <a:xfrm>
            <a:off x="8627930" y="2311537"/>
            <a:ext cx="3273147" cy="405393"/>
          </a:xfrm>
          <a:prstGeom prst="roundRect">
            <a:avLst>
              <a:gd name="adj" fmla="val 47681"/>
            </a:avLst>
          </a:prstGeom>
          <a:solidFill>
            <a:srgbClr val="FF7C80"/>
          </a:solidFill>
          <a:ln w="28575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4442"/>
                </a:solidFill>
                <a:latin typeface="Rockwell" panose="02060603020205020403" pitchFamily="18" charset="0"/>
                <a:ea typeface="Verdana" panose="020B0604030504040204" pitchFamily="34" charset="0"/>
              </a:rPr>
              <a:t>3ª EVALUACIÓN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DFAC94D-97AB-408F-B8D4-1C630B7339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2115">
        <p15:prstTrans prst="pageCurlSingle"/>
      </p:transition>
    </mc:Choice>
    <mc:Fallback xmlns="">
      <p:transition spd="slow" advTm="92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9A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84" y="-40057"/>
            <a:ext cx="5097780" cy="1325563"/>
          </a:xfrm>
        </p:spPr>
        <p:txBody>
          <a:bodyPr>
            <a:normAutofit/>
          </a:bodyPr>
          <a:lstStyle/>
          <a:p>
            <a:pPr algn="ctr"/>
            <a:r>
              <a:rPr lang="es-ES" sz="5400" dirty="0">
                <a:solidFill>
                  <a:schemeClr val="bg1"/>
                </a:solidFill>
                <a:latin typeface="Rockwell Condensed" panose="02060603050405020104" pitchFamily="18" charset="0"/>
                <a:ea typeface="Verdana" panose="020B0604030504040204" pitchFamily="34" charset="0"/>
              </a:rPr>
              <a:t>Recursos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2050" name="Picture 2" descr="School materials vector | Free Vector">
            <a:extLst>
              <a:ext uri="{FF2B5EF4-FFF2-40B4-BE49-F238E27FC236}">
                <a16:creationId xmlns:a16="http://schemas.microsoft.com/office/drawing/2014/main" id="{36CBB9D1-AEFB-4070-8FA1-8C76A16C4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" b="9700"/>
          <a:stretch/>
        </p:blipFill>
        <p:spPr bwMode="auto">
          <a:xfrm rot="19757807" flipH="1">
            <a:off x="712370" y="150288"/>
            <a:ext cx="904823" cy="7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A550A52-63B8-4C7B-A5D6-3656487B5846}"/>
              </a:ext>
            </a:extLst>
          </p:cNvPr>
          <p:cNvSpPr txBox="1"/>
          <p:nvPr/>
        </p:nvSpPr>
        <p:spPr>
          <a:xfrm>
            <a:off x="5808305" y="3608209"/>
            <a:ext cx="5701665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s-ES" sz="1600" dirty="0">
                <a:latin typeface="Rockwell" panose="02060603020205020403" pitchFamily="18" charset="0"/>
                <a:ea typeface="Verdana" panose="020B0604030504040204" pitchFamily="34" charset="0"/>
              </a:rPr>
              <a:t>E</a:t>
            </a:r>
            <a:r>
              <a:rPr lang="es-ES" sz="1600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l docente a cargo de la asignatura de Tecnología. 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s-ES" sz="1600" dirty="0">
                <a:latin typeface="Rockwell" panose="02060603020205020403" pitchFamily="18" charset="0"/>
                <a:ea typeface="Verdana" panose="020B0604030504040204" pitchFamily="34" charset="0"/>
              </a:rPr>
              <a:t>E</a:t>
            </a:r>
            <a:r>
              <a:rPr lang="es-ES" sz="1600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quipos docentes del centro 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s-ES" sz="1600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Agentes externos que colaboran en las actividades complementarias de la asignatura.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3A71B87-1C31-4059-BEE7-05D7E7449ACE}"/>
              </a:ext>
            </a:extLst>
          </p:cNvPr>
          <p:cNvSpPr txBox="1"/>
          <p:nvPr/>
        </p:nvSpPr>
        <p:spPr>
          <a:xfrm>
            <a:off x="862013" y="2379431"/>
            <a:ext cx="41052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2239963" algn="l"/>
              </a:tabLst>
            </a:pPr>
            <a:r>
              <a:rPr lang="es-ES" sz="1600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Equipos informáticos.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2239963" algn="l"/>
              </a:tabLst>
            </a:pPr>
            <a:r>
              <a:rPr lang="es-ES" sz="1600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Espacio virtual </a:t>
            </a:r>
            <a:r>
              <a:rPr lang="es-ES" sz="1600" i="1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Moodle.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2239963" algn="l"/>
              </a:tabLst>
            </a:pPr>
            <a:r>
              <a:rPr lang="es-ES" sz="1600" dirty="0">
                <a:latin typeface="Rockwell" panose="02060603020205020403" pitchFamily="18" charset="0"/>
                <a:ea typeface="Verdana" panose="020B0604030504040204" pitchFamily="34" charset="0"/>
              </a:rPr>
              <a:t>Ap</a:t>
            </a:r>
            <a:r>
              <a:rPr lang="es-ES" sz="1600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licaciones móviles.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2239963" algn="l"/>
              </a:tabLst>
            </a:pPr>
            <a:r>
              <a:rPr lang="es-ES" sz="1600" i="1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Smartphone </a:t>
            </a:r>
            <a:r>
              <a:rPr lang="es-ES" sz="1600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personal o dispositivo electrónico con compatible con las aplicaciones.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2239963" algn="l"/>
              </a:tabLst>
            </a:pPr>
            <a:r>
              <a:rPr lang="es-ES" sz="1600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El material didáctico en formato </a:t>
            </a:r>
            <a:r>
              <a:rPr lang="es-ES" sz="1600" dirty="0" err="1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pdf</a:t>
            </a:r>
            <a:r>
              <a:rPr lang="es-ES" sz="1600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 facilitado por el docente.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654387" y="1279791"/>
            <a:ext cx="4520526" cy="4373675"/>
          </a:xfrm>
          <a:prstGeom prst="roundRect">
            <a:avLst>
              <a:gd name="adj" fmla="val 6083"/>
            </a:avLst>
          </a:prstGeom>
          <a:noFill/>
          <a:ln w="57150">
            <a:solidFill>
              <a:srgbClr val="9AD6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5612050" y="276178"/>
            <a:ext cx="5989347" cy="2256149"/>
          </a:xfrm>
          <a:prstGeom prst="roundRect">
            <a:avLst>
              <a:gd name="adj" fmla="val 6083"/>
            </a:avLst>
          </a:prstGeom>
          <a:noFill/>
          <a:ln w="57150">
            <a:solidFill>
              <a:srgbClr val="9AD6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/>
          <p:cNvSpPr/>
          <p:nvPr/>
        </p:nvSpPr>
        <p:spPr>
          <a:xfrm>
            <a:off x="5648273" y="2712951"/>
            <a:ext cx="5953125" cy="2940515"/>
          </a:xfrm>
          <a:prstGeom prst="roundRect">
            <a:avLst>
              <a:gd name="adj" fmla="val 6083"/>
            </a:avLst>
          </a:prstGeom>
          <a:noFill/>
          <a:ln w="57150">
            <a:solidFill>
              <a:srgbClr val="9AD6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1"/>
          <p:cNvSpPr/>
          <p:nvPr/>
        </p:nvSpPr>
        <p:spPr>
          <a:xfrm>
            <a:off x="862013" y="1463966"/>
            <a:ext cx="4160500" cy="764920"/>
          </a:xfrm>
          <a:prstGeom prst="roundRect">
            <a:avLst>
              <a:gd name="adj" fmla="val 6083"/>
            </a:avLst>
          </a:prstGeom>
          <a:solidFill>
            <a:srgbClr val="A2CAC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Rockwell" panose="02060603020205020403" pitchFamily="18" charset="0"/>
              </a:rPr>
              <a:t>RECURSOS  MATERIALES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858800" y="1206303"/>
            <a:ext cx="304424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s-ES" sz="1600" dirty="0">
                <a:latin typeface="Rockwell" panose="02060603020205020403" pitchFamily="18" charset="0"/>
                <a:ea typeface="Verdana" panose="020B0604030504040204" pitchFamily="34" charset="0"/>
              </a:rPr>
              <a:t>Aula.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s-ES" sz="1600" dirty="0">
                <a:latin typeface="Rockwell" panose="02060603020205020403" pitchFamily="18" charset="0"/>
                <a:ea typeface="Verdana" panose="020B0604030504040204" pitchFamily="34" charset="0"/>
              </a:rPr>
              <a:t>Taller de tecnología.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s-ES" sz="1600" dirty="0">
                <a:latin typeface="Rockwell" panose="02060603020205020403" pitchFamily="18" charset="0"/>
                <a:ea typeface="Verdana" panose="020B0604030504040204" pitchFamily="34" charset="0"/>
              </a:rPr>
              <a:t>Aula de informática.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5808304" y="453054"/>
            <a:ext cx="5575975" cy="764920"/>
          </a:xfrm>
          <a:prstGeom prst="roundRect">
            <a:avLst>
              <a:gd name="adj" fmla="val 6083"/>
            </a:avLst>
          </a:prstGeom>
          <a:solidFill>
            <a:srgbClr val="A2CAC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Rockwell" panose="02060603020205020403" pitchFamily="18" charset="0"/>
              </a:rPr>
              <a:t>ESPACIOS FÍSICOS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5808304" y="2843289"/>
            <a:ext cx="5575975" cy="764920"/>
          </a:xfrm>
          <a:prstGeom prst="roundRect">
            <a:avLst>
              <a:gd name="adj" fmla="val 6083"/>
            </a:avLst>
          </a:prstGeom>
          <a:solidFill>
            <a:srgbClr val="A2CACE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Rockwell" panose="02060603020205020403" pitchFamily="18" charset="0"/>
              </a:rPr>
              <a:t>RECURSOS  PERSONALES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D22E7D1-D795-4B31-81A4-ED55E7E31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08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00">
        <p15:prstTrans prst="pageCurlSingle"/>
      </p:transition>
    </mc:Choice>
    <mc:Fallback xmlns="">
      <p:transition spd="slow" advTm="6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muñeca, juguete, dibujo, cumpleaños&#10;&#10;Descripción generada automáticamente">
            <a:extLst>
              <a:ext uri="{FF2B5EF4-FFF2-40B4-BE49-F238E27FC236}">
                <a16:creationId xmlns:a16="http://schemas.microsoft.com/office/drawing/2014/main" id="{46C7D1F3-779D-443F-9110-7824FFD99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9" t="9091" r="10115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29D52859-958B-4F93-9FE5-9E5FDC470883}"/>
              </a:ext>
            </a:extLst>
          </p:cNvPr>
          <p:cNvSpPr/>
          <p:nvPr/>
        </p:nvSpPr>
        <p:spPr>
          <a:xfrm>
            <a:off x="-339115" y="4242061"/>
            <a:ext cx="9521072" cy="15271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0260E3-BD9A-41D5-8013-DA6DF65CD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6600" dirty="0" err="1">
                <a:solidFill>
                  <a:schemeClr val="tx1"/>
                </a:solidFill>
                <a:latin typeface="Rockwell Condensed" panose="02060603050405020104" pitchFamily="18" charset="0"/>
                <a:ea typeface="+mj-ea"/>
                <a:cs typeface="+mj-cs"/>
              </a:rPr>
              <a:t>Atención</a:t>
            </a:r>
            <a:r>
              <a:rPr lang="en-US" sz="6600" dirty="0">
                <a:solidFill>
                  <a:schemeClr val="tx1"/>
                </a:solidFill>
                <a:latin typeface="Rockwell Condensed" panose="02060603050405020104" pitchFamily="18" charset="0"/>
                <a:ea typeface="+mj-ea"/>
                <a:cs typeface="+mj-cs"/>
              </a:rPr>
              <a:t> a la </a:t>
            </a:r>
            <a:r>
              <a:rPr lang="en-US" sz="6600" dirty="0" err="1">
                <a:solidFill>
                  <a:schemeClr val="tx1"/>
                </a:solidFill>
                <a:latin typeface="Rockwell Condensed" panose="02060603050405020104" pitchFamily="18" charset="0"/>
                <a:ea typeface="+mj-ea"/>
                <a:cs typeface="+mj-cs"/>
              </a:rPr>
              <a:t>diversidad</a:t>
            </a:r>
            <a:endParaRPr lang="en-US" sz="6600" dirty="0">
              <a:solidFill>
                <a:schemeClr val="tx1"/>
              </a:solidFill>
              <a:latin typeface="Rockwell Condensed" panose="02060603050405020104" pitchFamily="18" charset="0"/>
              <a:ea typeface="+mj-ea"/>
              <a:cs typeface="+mj-cs"/>
            </a:endParaRPr>
          </a:p>
        </p:txBody>
      </p:sp>
      <p:pic>
        <p:nvPicPr>
          <p:cNvPr id="6" name="Marcador de contenido 20">
            <a:extLst>
              <a:ext uri="{FF2B5EF4-FFF2-40B4-BE49-F238E27FC236}">
                <a16:creationId xmlns:a16="http://schemas.microsoft.com/office/drawing/2014/main" id="{B96F208B-6DA5-466A-8960-352416BFD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E7C9E0E0-C8A3-4E67-BC06-CAB53102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5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872">
        <p15:prstTrans prst="pageCurlSingle"/>
      </p:transition>
    </mc:Choice>
    <mc:Fallback xmlns="">
      <p:transition spd="slow" advTm="178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75" y="460375"/>
            <a:ext cx="10515600" cy="1325563"/>
          </a:xfrm>
        </p:spPr>
        <p:txBody>
          <a:bodyPr/>
          <a:lstStyle/>
          <a:p>
            <a:r>
              <a:rPr lang="es-ES" dirty="0">
                <a:latin typeface="Rockwell Condensed" panose="02060603050405020104" pitchFamily="18" charset="0"/>
              </a:rPr>
              <a:t>Actividades complementarias.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C3642CD-2286-47B4-9DDC-89E644A11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37" y="568325"/>
            <a:ext cx="647538" cy="920520"/>
          </a:xfrm>
          <a:prstGeom prst="rect">
            <a:avLst/>
          </a:prstGeom>
          <a:effectLst>
            <a:outerShdw blurRad="203200" dist="317500" dir="5880000" sx="72000" sy="7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Imagen 7" descr="Vista de una ciudad desde lo alto de un edificio&#10;&#10;Descripción generada automáticamente">
            <a:extLst>
              <a:ext uri="{FF2B5EF4-FFF2-40B4-BE49-F238E27FC236}">
                <a16:creationId xmlns:a16="http://schemas.microsoft.com/office/drawing/2014/main" id="{A6AE064D-3625-49A4-AF0C-521A01DF2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671" y="2194383"/>
            <a:ext cx="2242287" cy="22038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edificio, tren, pista, hombre&#10;&#10;Descripción generada automáticamente">
            <a:extLst>
              <a:ext uri="{FF2B5EF4-FFF2-40B4-BE49-F238E27FC236}">
                <a16:creationId xmlns:a16="http://schemas.microsoft.com/office/drawing/2014/main" id="{24FD4402-7FE4-4264-B7AE-E02CFB45A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74" y="2269275"/>
            <a:ext cx="2174080" cy="21289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1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49E04698-CAAA-4183-A336-5D881D2FD1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075" y="2187058"/>
            <a:ext cx="2174080" cy="2174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2D554A8-FE07-4CE6-B777-EEB357B90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2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797">
        <p15:prstTrans prst="pageCurlSingle"/>
      </p:transition>
    </mc:Choice>
    <mc:Fallback xmlns="">
      <p:transition spd="slow" advTm="127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FE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365125"/>
            <a:ext cx="10515600" cy="1325563"/>
          </a:xfrm>
        </p:spPr>
        <p:txBody>
          <a:bodyPr/>
          <a:lstStyle/>
          <a:p>
            <a:r>
              <a:rPr lang="es-ES" dirty="0">
                <a:latin typeface="Rockwell Condensed" panose="02060603050405020104" pitchFamily="18" charset="0"/>
              </a:rPr>
              <a:t>Actividades extraescolares.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4" name="Imagen 3" descr="Imagen que contiene máquina, cuarto, dibujo&#10;&#10;Descripción generada automáticamente">
            <a:extLst>
              <a:ext uri="{FF2B5EF4-FFF2-40B4-BE49-F238E27FC236}">
                <a16:creationId xmlns:a16="http://schemas.microsoft.com/office/drawing/2014/main" id="{7369655A-DAD5-49EE-86F5-E1C1281F3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1" y="446736"/>
            <a:ext cx="1358449" cy="880122"/>
          </a:xfrm>
          <a:prstGeom prst="rect">
            <a:avLst/>
          </a:prstGeom>
          <a:effectLst>
            <a:outerShdw blurRad="482600" dist="101600" dir="468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Imagen 5" descr="Imagen que contiene ladrillo&#10;&#10;Descripción generada automáticamente">
            <a:extLst>
              <a:ext uri="{FF2B5EF4-FFF2-40B4-BE49-F238E27FC236}">
                <a16:creationId xmlns:a16="http://schemas.microsoft.com/office/drawing/2014/main" id="{B1B54A7D-AA22-404E-AC82-290088E6F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55" y="2390291"/>
            <a:ext cx="1738471" cy="2173089"/>
          </a:xfrm>
          <a:prstGeom prst="rect">
            <a:avLst/>
          </a:prstGeom>
          <a:effectLst>
            <a:outerShdw blurRad="101600" dist="177800" dir="708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Imagen 9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FF260112-7990-4B3E-A414-AA1DCAD7D3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2138363"/>
            <a:ext cx="4311142" cy="2425017"/>
          </a:xfrm>
          <a:prstGeom prst="rect">
            <a:avLst/>
          </a:prstGeom>
          <a:effectLst>
            <a:outerShdw blurRad="50800" dist="38100" dir="7920000" algn="ctr" rotWithShape="0">
              <a:srgbClr val="000000">
                <a:alpha val="87000"/>
              </a:srgbClr>
            </a:outerShdw>
          </a:effec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E97097B-8DEB-415B-97A6-B47E92033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938">
        <p15:prstTrans prst="pageCurlSingle"/>
      </p:transition>
    </mc:Choice>
    <mc:Fallback xmlns="">
      <p:transition spd="slow" advTm="20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52" x="2862263" y="30163"/>
          <p14:tracePt t="3754" x="2862263" y="60325"/>
          <p14:tracePt t="3754" x="2876550" y="74613"/>
          <p14:tracePt t="3755" x="2890838" y="104775"/>
          <p14:tracePt t="3756" x="2890838" y="134938"/>
          <p14:tracePt t="3757" x="2906713" y="163513"/>
          <p14:tracePt t="3758" x="2906713" y="193675"/>
          <p14:tracePt t="3759" x="2921000" y="223838"/>
          <p14:tracePt t="3761" x="2921000" y="282575"/>
          <p14:tracePt t="3762" x="2936875" y="312738"/>
          <p14:tracePt t="3763" x="2936875" y="357188"/>
          <p14:tracePt t="3764" x="2951163" y="387350"/>
          <p14:tracePt t="3765" x="2951163" y="417513"/>
          <p14:tracePt t="3766" x="2965450" y="447675"/>
          <p14:tracePt t="3768" x="2965450" y="522288"/>
          <p14:tracePt t="3769" x="2965450" y="550863"/>
          <p14:tracePt t="3770" x="2981325" y="581025"/>
          <p14:tracePt t="3771" x="2981325" y="611188"/>
          <p14:tracePt t="3772" x="2981325" y="641350"/>
          <p14:tracePt t="3773" x="2981325" y="671513"/>
          <p14:tracePt t="3775" x="2981325" y="746125"/>
          <p14:tracePt t="3776" x="2981325" y="774700"/>
          <p14:tracePt t="3777" x="2995613" y="804863"/>
          <p14:tracePt t="3778" x="2995613" y="835025"/>
          <p14:tracePt t="3779" x="2995613" y="865188"/>
          <p14:tracePt t="3780" x="2995613" y="909638"/>
          <p14:tracePt t="3781" x="2995613" y="939800"/>
          <p14:tracePt t="3782" x="2995613" y="968375"/>
          <p14:tracePt t="3783" x="2995613" y="998538"/>
          <p14:tracePt t="3784" x="2995613" y="1028700"/>
          <p14:tracePt t="3785" x="2995613" y="1058863"/>
          <p14:tracePt t="3786" x="2995613" y="1089025"/>
          <p14:tracePt t="3787" x="2995613" y="1117600"/>
          <p14:tracePt t="3788" x="2995613" y="1147763"/>
          <p14:tracePt t="3789" x="2995613" y="1177925"/>
          <p14:tracePt t="3790" x="2995613" y="1208088"/>
          <p14:tracePt t="3791" x="2995613" y="1236663"/>
          <p14:tracePt t="3792" x="2981325" y="1282700"/>
          <p14:tracePt t="3793" x="2981325" y="1296988"/>
          <p14:tracePt t="3794" x="2981325" y="1327150"/>
          <p14:tracePt t="3795" x="2981325" y="1357313"/>
          <p14:tracePt t="3796" x="2981325" y="1385888"/>
          <p14:tracePt t="3797" x="2965450" y="1416050"/>
          <p14:tracePt t="3798" x="2965450" y="1460500"/>
          <p14:tracePt t="3799" x="2965450" y="1476375"/>
          <p14:tracePt t="3800" x="2951163" y="1506538"/>
          <p14:tracePt t="3801" x="2951163" y="1535113"/>
          <p14:tracePt t="3802" x="2951163" y="1565275"/>
          <p14:tracePt t="3803" x="2951163" y="1595438"/>
          <p14:tracePt t="3804" x="2951163" y="1625600"/>
          <p14:tracePt t="3805" x="2936875" y="1654175"/>
          <p14:tracePt t="3806" x="2936875" y="1684338"/>
          <p14:tracePt t="3807" x="2936875" y="1714500"/>
          <p14:tracePt t="3808" x="2921000" y="1744663"/>
          <p14:tracePt t="3809" x="2921000" y="1774825"/>
          <p14:tracePt t="3810" x="2921000" y="1803400"/>
          <p14:tracePt t="3811" x="2906713" y="1833563"/>
          <p14:tracePt t="3812" x="2906713" y="1863725"/>
          <p14:tracePt t="3813" x="2906713" y="1893888"/>
          <p14:tracePt t="3814" x="2906713" y="1922463"/>
          <p14:tracePt t="3815" x="2890838" y="1952625"/>
          <p14:tracePt t="3816" x="2890838" y="1982788"/>
          <p14:tracePt t="3817" x="2876550" y="2012950"/>
          <p14:tracePt t="3818" x="2876550" y="2043113"/>
          <p14:tracePt t="3819" x="2876550" y="2071688"/>
          <p14:tracePt t="3820" x="2876550" y="2101850"/>
          <p14:tracePt t="3821" x="2862263" y="2132013"/>
          <p14:tracePt t="3822" x="2862263" y="2162175"/>
          <p14:tracePt t="3823" x="2846388" y="2192338"/>
          <p14:tracePt t="3824" x="2846388" y="2220913"/>
          <p14:tracePt t="3825" x="2846388" y="2251075"/>
          <p14:tracePt t="3826" x="2832100" y="2265363"/>
          <p14:tracePt t="3827" x="2832100" y="2295525"/>
          <p14:tracePt t="3828" x="2832100" y="2325688"/>
          <p14:tracePt t="3829" x="2816225" y="2355850"/>
          <p14:tracePt t="3830" x="2816225" y="2386013"/>
          <p14:tracePt t="3831" x="2816225" y="2414588"/>
          <p14:tracePt t="3832" x="2816225" y="2430463"/>
          <p14:tracePt t="3833" x="2801938" y="2460625"/>
          <p14:tracePt t="3834" x="2801938" y="2474913"/>
          <p14:tracePt t="3835" x="2787650" y="2505075"/>
          <p14:tracePt t="3836" x="2787650" y="2535238"/>
          <p14:tracePt t="3837" x="2787650" y="2549525"/>
          <p14:tracePt t="3838" x="2771775" y="2579688"/>
          <p14:tracePt t="3839" x="2771775" y="2593975"/>
          <p14:tracePt t="3840" x="2757488" y="2624138"/>
          <p14:tracePt t="3841" x="2757488" y="2654300"/>
          <p14:tracePt t="3842" x="2757488" y="2668588"/>
          <p14:tracePt t="3843" x="2743200" y="2698750"/>
          <p14:tracePt t="3844" x="2743200" y="2713038"/>
          <p14:tracePt t="3845" x="2727325" y="2743200"/>
          <p14:tracePt t="3846" x="2727325" y="2757488"/>
          <p14:tracePt t="3847" x="2713038" y="2787650"/>
          <p14:tracePt t="3848" x="2713038" y="2803525"/>
          <p14:tracePt t="3849" x="2697163" y="2817813"/>
          <p14:tracePt t="3850" x="2697163" y="2847975"/>
          <p14:tracePt t="3851" x="2682875" y="2862263"/>
          <p14:tracePt t="3852" x="2682875" y="2878138"/>
          <p14:tracePt t="3853" x="2668588" y="2906713"/>
          <p14:tracePt t="3854" x="2668588" y="2922588"/>
          <p14:tracePt t="3855" x="2652713" y="2936875"/>
          <p14:tracePt t="3856" x="2652713" y="2951163"/>
          <p14:tracePt t="3857" x="2638425" y="2967038"/>
          <p14:tracePt t="3858" x="2622550" y="2981325"/>
          <p14:tracePt t="3860" x="2622550" y="2997200"/>
          <p14:tracePt t="3860" x="2608263" y="3011488"/>
          <p14:tracePt t="3861" x="2608263" y="3025775"/>
          <p14:tracePt t="3862" x="2593975" y="3041650"/>
          <p14:tracePt t="3863" x="2578100" y="3055938"/>
          <p14:tracePt t="3864" x="2578100" y="3071813"/>
          <p14:tracePt t="3865" x="2563813" y="3086100"/>
          <p14:tracePt t="3866" x="2547938" y="3100388"/>
          <p14:tracePt t="3867" x="2547938" y="3116263"/>
          <p14:tracePt t="3868" x="2533650" y="3130550"/>
          <p14:tracePt t="3869" x="2519363" y="3146425"/>
          <p14:tracePt t="3870" x="2519363" y="3160713"/>
          <p14:tracePt t="3871" x="2503488" y="3160713"/>
          <p14:tracePt t="3872" x="2489200" y="3175000"/>
          <p14:tracePt t="3873" x="2489200" y="3190875"/>
          <p14:tracePt t="3874" x="2474913" y="3205163"/>
          <p14:tracePt t="3875" x="2459038" y="3221038"/>
          <p14:tracePt t="3876" x="2459038" y="3235325"/>
          <p14:tracePt t="3877" x="2444750" y="3235325"/>
          <p14:tracePt t="3879" x="2428875" y="3265488"/>
          <p14:tracePt t="3880" x="2414588" y="3265488"/>
          <p14:tracePt t="3881" x="2400300" y="3279775"/>
          <p14:tracePt t="3882" x="2384425" y="3294063"/>
          <p14:tracePt t="3883" x="2370138" y="3294063"/>
          <p14:tracePt t="3884" x="2370138" y="3309938"/>
          <p14:tracePt t="3886" x="2354263" y="3309938"/>
          <p14:tracePt t="3886" x="2354263" y="3324225"/>
          <p14:tracePt t="3893" x="2279650" y="3384550"/>
          <p14:tracePt t="3894" x="2265363" y="3384550"/>
          <p14:tracePt t="3895" x="2265363" y="3398838"/>
          <p14:tracePt t="3896" x="2251075" y="3398838"/>
          <p14:tracePt t="3897" x="2251075" y="3414713"/>
          <p14:tracePt t="3898" x="2235200" y="3414713"/>
          <p14:tracePt t="3900" x="2220913" y="3429000"/>
          <p14:tracePt t="3901" x="2206625" y="3429000"/>
          <p14:tracePt t="3902" x="2206625" y="3443288"/>
          <p14:tracePt t="3903" x="2190750" y="3443288"/>
          <p14:tracePt t="3904" x="2190750" y="3459163"/>
          <p14:tracePt t="3905" x="2176463" y="3459163"/>
          <p14:tracePt t="3907" x="2160588" y="3473450"/>
          <p14:tracePt t="3909" x="2146300" y="3473450"/>
          <p14:tracePt t="3910" x="2146300" y="3489325"/>
          <p14:tracePt t="3911" x="2132013" y="3489325"/>
          <p14:tracePt t="3914" x="2116138" y="3489325"/>
          <p14:tracePt t="3915" x="2116138" y="3503613"/>
          <p14:tracePt t="3918" x="2101850" y="3503613"/>
          <p14:tracePt t="3924" x="2085975" y="3503613"/>
          <p14:tracePt t="3936" x="2071688" y="3503613"/>
          <p14:tracePt t="3938" x="2071688" y="3489325"/>
          <p14:tracePt t="3941" x="2057400" y="3489325"/>
          <p14:tracePt t="3943" x="2057400" y="3473450"/>
          <p14:tracePt t="3946" x="2057400" y="3459163"/>
          <p14:tracePt t="3948" x="2057400" y="3443288"/>
          <p14:tracePt t="3949" x="2041525" y="3443288"/>
          <p14:tracePt t="3950" x="2041525" y="3429000"/>
          <p14:tracePt t="3951" x="2041525" y="3414713"/>
          <p14:tracePt t="3953" x="2041525" y="3398838"/>
          <p14:tracePt t="3954" x="2041525" y="3384550"/>
          <p14:tracePt t="3955" x="2041525" y="3368675"/>
          <p14:tracePt t="3956" x="2041525" y="3354388"/>
          <p14:tracePt t="3958" x="2041525" y="3340100"/>
          <p14:tracePt t="3959" x="2027238" y="3340100"/>
          <p14:tracePt t="3960" x="2027238" y="3324225"/>
          <p14:tracePt t="3961" x="2027238" y="3309938"/>
          <p14:tracePt t="3962" x="2027238" y="3294063"/>
          <p14:tracePt t="3963" x="2027238" y="3279775"/>
          <p14:tracePt t="3964" x="2027238" y="3265488"/>
          <p14:tracePt t="3965" x="2027238" y="3249613"/>
          <p14:tracePt t="3966" x="2027238" y="3235325"/>
          <p14:tracePt t="3967" x="2027238" y="3221038"/>
          <p14:tracePt t="3968" x="2027238" y="3205163"/>
          <p14:tracePt t="3969" x="2027238" y="3190875"/>
          <p14:tracePt t="3970" x="2027238" y="3175000"/>
          <p14:tracePt t="3971" x="2027238" y="3160713"/>
          <p14:tracePt t="3972" x="2027238" y="3146425"/>
          <p14:tracePt t="3973" x="2027238" y="3130550"/>
          <p14:tracePt t="3974" x="2027238" y="3116263"/>
          <p14:tracePt t="3975" x="2027238" y="3100388"/>
          <p14:tracePt t="3976" x="2027238" y="3071813"/>
          <p14:tracePt t="3977" x="2027238" y="3055938"/>
          <p14:tracePt t="3978" x="2027238" y="3041650"/>
          <p14:tracePt t="3979" x="2027238" y="3025775"/>
          <p14:tracePt t="3980" x="2041525" y="3011488"/>
          <p14:tracePt t="3981" x="2041525" y="2997200"/>
          <p14:tracePt t="3982" x="2041525" y="2981325"/>
          <p14:tracePt t="3983" x="2057400" y="2967038"/>
          <p14:tracePt t="3984" x="2057400" y="2951163"/>
          <p14:tracePt t="3985" x="2057400" y="2936875"/>
          <p14:tracePt t="3986" x="2071688" y="2922588"/>
          <p14:tracePt t="3987" x="2071688" y="2906713"/>
          <p14:tracePt t="3988" x="2071688" y="2892425"/>
          <p14:tracePt t="3989" x="2071688" y="2878138"/>
          <p14:tracePt t="3990" x="2085975" y="2862263"/>
          <p14:tracePt t="3991" x="2085975" y="2847975"/>
          <p14:tracePt t="3992" x="2085975" y="2832100"/>
          <p14:tracePt t="3993" x="2101850" y="2817813"/>
          <p14:tracePt t="3994" x="2101850" y="2803525"/>
          <p14:tracePt t="3995" x="2101850" y="2787650"/>
          <p14:tracePt t="3997" x="2116138" y="2787650"/>
          <p14:tracePt t="3997" x="2116138" y="2773363"/>
          <p14:tracePt t="3998" x="2132013" y="2773363"/>
          <p14:tracePt t="3999" x="2132013" y="2757488"/>
          <p14:tracePt t="4000" x="2132013" y="2743200"/>
          <p14:tracePt t="4001" x="2146300" y="2743200"/>
          <p14:tracePt t="4002" x="2146300" y="2728913"/>
          <p14:tracePt t="4004" x="2160588" y="2713038"/>
          <p14:tracePt t="4006" x="2176463" y="2713038"/>
          <p14:tracePt t="4007" x="2176463" y="2698750"/>
          <p14:tracePt t="4009" x="2190750" y="2698750"/>
          <p14:tracePt t="4011" x="2190750" y="2682875"/>
          <p14:tracePt t="4013" x="2206625" y="2682875"/>
          <p14:tracePt t="4018" x="2220913" y="2682875"/>
          <p14:tracePt t="4022" x="2235200" y="2682875"/>
          <p14:tracePt t="4023" x="2235200" y="2668588"/>
          <p14:tracePt t="4028" x="2251075" y="2668588"/>
          <p14:tracePt t="4032" x="2265363" y="2668588"/>
          <p14:tracePt t="4036" x="2279650" y="2668588"/>
          <p14:tracePt t="4040" x="2295525" y="2668588"/>
          <p14:tracePt t="4041" x="2309813" y="2668588"/>
          <p14:tracePt t="4043" x="2309813" y="2682875"/>
          <p14:tracePt t="4044" x="2325688" y="2682875"/>
          <p14:tracePt t="4045" x="2339975" y="2682875"/>
          <p14:tracePt t="4047" x="2354263" y="2682875"/>
          <p14:tracePt t="4049" x="2370138" y="2682875"/>
          <p14:tracePt t="4051" x="2370138" y="2698750"/>
          <p14:tracePt t="4052" x="2384425" y="2698750"/>
          <p14:tracePt t="4052" x="2400300" y="2698750"/>
          <p14:tracePt t="4053" x="2414588" y="2698750"/>
          <p14:tracePt t="4054" x="2428875" y="2698750"/>
          <p14:tracePt t="4055" x="2428875" y="2713038"/>
          <p14:tracePt t="4056" x="2444750" y="2713038"/>
          <p14:tracePt t="4057" x="2459038" y="2713038"/>
          <p14:tracePt t="4058" x="2474913" y="2713038"/>
          <p14:tracePt t="4059" x="2474913" y="2728913"/>
          <p14:tracePt t="4061" x="2489200" y="2728913"/>
          <p14:tracePt t="4061" x="2503488" y="2728913"/>
          <p14:tracePt t="4062" x="2519363" y="2728913"/>
          <p14:tracePt t="4063" x="2519363" y="2743200"/>
          <p14:tracePt t="4064" x="2533650" y="2743200"/>
          <p14:tracePt t="4065" x="2547938" y="2743200"/>
          <p14:tracePt t="4066" x="2563813" y="2743200"/>
          <p14:tracePt t="4067" x="2578100" y="2757488"/>
          <p14:tracePt t="4068" x="2593975" y="2757488"/>
          <p14:tracePt t="4069" x="2608263" y="2757488"/>
          <p14:tracePt t="4070" x="2622550" y="2757488"/>
          <p14:tracePt t="4071" x="2638425" y="2773363"/>
          <p14:tracePt t="4072" x="2652713" y="2773363"/>
          <p14:tracePt t="4073" x="2682875" y="2773363"/>
          <p14:tracePt t="4074" x="2697163" y="2773363"/>
          <p14:tracePt t="4075" x="2713038" y="2787650"/>
          <p14:tracePt t="4076" x="2727325" y="2787650"/>
          <p14:tracePt t="4077" x="2743200" y="2787650"/>
          <p14:tracePt t="4078" x="2757488" y="2803525"/>
          <p14:tracePt t="4079" x="2771775" y="2803525"/>
          <p14:tracePt t="4080" x="2787650" y="2803525"/>
          <p14:tracePt t="4081" x="2801938" y="2803525"/>
          <p14:tracePt t="4082" x="2816225" y="2817813"/>
          <p14:tracePt t="4083" x="2832100" y="2817813"/>
          <p14:tracePt t="4084" x="2846388" y="2832100"/>
          <p14:tracePt t="4085" x="2862263" y="2832100"/>
          <p14:tracePt t="4086" x="2876550" y="2847975"/>
          <p14:tracePt t="4087" x="2890838" y="2847975"/>
          <p14:tracePt t="4088" x="2906713" y="2862263"/>
          <p14:tracePt t="4089" x="2921000" y="2862263"/>
          <p14:tracePt t="4090" x="2936875" y="2878138"/>
          <p14:tracePt t="4091" x="2951163" y="2878138"/>
          <p14:tracePt t="4092" x="2965450" y="2892425"/>
          <p14:tracePt t="4093" x="2981325" y="2906713"/>
          <p14:tracePt t="4094" x="2995613" y="2906713"/>
          <p14:tracePt t="4095" x="3011488" y="2922588"/>
          <p14:tracePt t="4096" x="3025775" y="2936875"/>
          <p14:tracePt t="4097" x="3040063" y="2936875"/>
          <p14:tracePt t="4098" x="3055938" y="2951163"/>
          <p14:tracePt t="4099" x="3070225" y="2967038"/>
          <p14:tracePt t="4100" x="3084513" y="2981325"/>
          <p14:tracePt t="4101" x="3084513" y="2997200"/>
          <p14:tracePt t="4102" x="3100388" y="3011488"/>
          <p14:tracePt t="4103" x="3114675" y="3011488"/>
          <p14:tracePt t="4104" x="3130550" y="3025775"/>
          <p14:tracePt t="4105" x="3144838" y="3041650"/>
          <p14:tracePt t="4106" x="3159125" y="3055938"/>
          <p14:tracePt t="4108" x="3175000" y="3086100"/>
          <p14:tracePt t="4109" x="3189288" y="3100388"/>
          <p14:tracePt t="4110" x="3189288" y="3116263"/>
          <p14:tracePt t="4111" x="3205163" y="3130550"/>
          <p14:tracePt t="4112" x="3219450" y="3146425"/>
          <p14:tracePt t="4113" x="3219450" y="3160713"/>
          <p14:tracePt t="4114" x="3233738" y="3175000"/>
          <p14:tracePt t="4115" x="3233738" y="3190875"/>
          <p14:tracePt t="4116" x="3249613" y="3205163"/>
          <p14:tracePt t="4117" x="3249613" y="3221038"/>
          <p14:tracePt t="4118" x="3263900" y="3235325"/>
          <p14:tracePt t="4119" x="3263900" y="3249613"/>
          <p14:tracePt t="4120" x="3263900" y="3265488"/>
          <p14:tracePt t="4122" x="3279775" y="3294063"/>
          <p14:tracePt t="4123" x="3279775" y="3309938"/>
          <p14:tracePt t="4124" x="3294063" y="3309938"/>
          <p14:tracePt t="4125" x="3294063" y="3324225"/>
          <p14:tracePt t="4126" x="3294063" y="3340100"/>
          <p14:tracePt t="4127" x="3294063" y="3354388"/>
          <p14:tracePt t="4129" x="3294063" y="3368675"/>
          <p14:tracePt t="4129" x="3294063" y="3384550"/>
          <p14:tracePt t="4130" x="3308350" y="3398838"/>
          <p14:tracePt t="4131" x="3308350" y="3414713"/>
          <p14:tracePt t="4132" x="3308350" y="3429000"/>
          <p14:tracePt t="4133" x="3308350" y="3443288"/>
          <p14:tracePt t="4134" x="3308350" y="3459163"/>
          <p14:tracePt t="4136" x="3308350" y="3473450"/>
          <p14:tracePt t="4137" x="3308350" y="3489325"/>
          <p14:tracePt t="4138" x="3308350" y="3503613"/>
          <p14:tracePt t="4140" x="3308350" y="3517900"/>
          <p14:tracePt t="4141" x="3308350" y="3533775"/>
          <p14:tracePt t="4143" x="3308350" y="3548063"/>
          <p14:tracePt t="4145" x="3308350" y="3563938"/>
          <p14:tracePt t="4146" x="3308350" y="3578225"/>
          <p14:tracePt t="4147" x="3294063" y="3578225"/>
          <p14:tracePt t="4148" x="3294063" y="3592513"/>
          <p14:tracePt t="4149" x="3294063" y="3608388"/>
          <p14:tracePt t="4150" x="3279775" y="3608388"/>
          <p14:tracePt t="4151" x="3279775" y="3622675"/>
          <p14:tracePt t="4152" x="3279775" y="3636963"/>
          <p14:tracePt t="4153" x="3263900" y="3636963"/>
          <p14:tracePt t="4154" x="3263900" y="3652838"/>
          <p14:tracePt t="4155" x="3263900" y="3667125"/>
          <p14:tracePt t="4157" x="3249613" y="3667125"/>
          <p14:tracePt t="4157" x="3249613" y="3683000"/>
          <p14:tracePt t="4158" x="3249613" y="3697288"/>
          <p14:tracePt t="4159" x="3233738" y="3697288"/>
          <p14:tracePt t="4160" x="3233738" y="3711575"/>
          <p14:tracePt t="4161" x="3219450" y="3711575"/>
          <p14:tracePt t="4164" x="3205163" y="3727450"/>
          <p14:tracePt t="4165" x="3205163" y="3741738"/>
          <p14:tracePt t="4167" x="3189288" y="3741738"/>
          <p14:tracePt t="4168" x="3189288" y="3757613"/>
          <p14:tracePt t="4171" x="3175000" y="3757613"/>
          <p14:tracePt t="4171" x="3175000" y="3771900"/>
          <p14:tracePt t="4172" x="3159125" y="3771900"/>
          <p14:tracePt t="4174" x="3159125" y="3786188"/>
          <p14:tracePt t="4175" x="3144838" y="3786188"/>
          <p14:tracePt t="4178" x="3130550" y="3786188"/>
          <p14:tracePt t="4180" x="3130550" y="3802063"/>
          <p14:tracePt t="4180" x="3114675" y="3802063"/>
          <p14:tracePt t="4182" x="3100388" y="3802063"/>
          <p14:tracePt t="4185" x="3084513" y="3802063"/>
          <p14:tracePt t="4186" x="3084513" y="3816350"/>
          <p14:tracePt t="4188" x="3070225" y="3816350"/>
          <p14:tracePt t="4189" x="3055938" y="3816350"/>
          <p14:tracePt t="4192" x="3040063" y="3816350"/>
          <p14:tracePt t="4193" x="3025775" y="3816350"/>
          <p14:tracePt t="4195" x="3011488" y="3816350"/>
          <p14:tracePt t="4198" x="2995613" y="3816350"/>
          <p14:tracePt t="4200" x="2981325" y="3816350"/>
          <p14:tracePt t="4201" x="2965450" y="3816350"/>
          <p14:tracePt t="4203" x="2951163" y="3816350"/>
          <p14:tracePt t="4204" x="2951163" y="3802063"/>
          <p14:tracePt t="4205" x="2936875" y="3802063"/>
          <p14:tracePt t="4207" x="2921000" y="3802063"/>
          <p14:tracePt t="4208" x="2921000" y="3786188"/>
          <p14:tracePt t="4209" x="2906713" y="3786188"/>
          <p14:tracePt t="4211" x="2890838" y="3786188"/>
          <p14:tracePt t="4213" x="2890838" y="3771900"/>
          <p14:tracePt t="4213" x="2876550" y="3771900"/>
          <p14:tracePt t="4214" x="2876550" y="3757613"/>
          <p14:tracePt t="4215" x="2862263" y="3757613"/>
          <p14:tracePt t="4216" x="2862263" y="3741738"/>
          <p14:tracePt t="4217" x="2846388" y="3741738"/>
          <p14:tracePt t="4218" x="2832100" y="3727450"/>
          <p14:tracePt t="4220" x="2816225" y="3727450"/>
          <p14:tracePt t="4221" x="2816225" y="3711575"/>
          <p14:tracePt t="4222" x="2801938" y="3711575"/>
          <p14:tracePt t="4223" x="2801938" y="3697288"/>
          <p14:tracePt t="4224" x="2801938" y="3683000"/>
          <p14:tracePt t="4226" x="2787650" y="3667125"/>
          <p14:tracePt t="4227" x="2771775" y="3667125"/>
          <p14:tracePt t="4228" x="2771775" y="3652838"/>
          <p14:tracePt t="4229" x="2757488" y="3652838"/>
          <p14:tracePt t="4230" x="2757488" y="3636963"/>
          <p14:tracePt t="4231" x="2743200" y="3636963"/>
          <p14:tracePt t="4232" x="2743200" y="3622675"/>
          <p14:tracePt t="4233" x="2743200" y="3608388"/>
          <p14:tracePt t="4234" x="2727325" y="3608388"/>
          <p14:tracePt t="4235" x="2727325" y="3592513"/>
          <p14:tracePt t="4236" x="2713038" y="3592513"/>
          <p14:tracePt t="4237" x="2713038" y="3578225"/>
          <p14:tracePt t="4238" x="2697163" y="3563938"/>
          <p14:tracePt t="4240" x="2682875" y="3548063"/>
          <p14:tracePt t="4242" x="2682875" y="3533775"/>
          <p14:tracePt t="4242" x="2668588" y="3533775"/>
          <p14:tracePt t="4243" x="2668588" y="3517900"/>
          <p14:tracePt t="4244" x="2668588" y="3503613"/>
          <p14:tracePt t="4245" x="2652713" y="3503613"/>
          <p14:tracePt t="4246" x="2652713" y="3489325"/>
          <p14:tracePt t="4247" x="2652713" y="3473450"/>
          <p14:tracePt t="4248" x="2652713" y="3459163"/>
          <p14:tracePt t="4249" x="2638425" y="3459163"/>
          <p14:tracePt t="4250" x="2638425" y="3443288"/>
          <p14:tracePt t="4251" x="2622550" y="3443288"/>
          <p14:tracePt t="4252" x="2622550" y="3429000"/>
          <p14:tracePt t="4254" x="2622550" y="3414713"/>
          <p14:tracePt t="4255" x="2608263" y="3414713"/>
          <p14:tracePt t="4255" x="2608263" y="3398838"/>
          <p14:tracePt t="4256" x="2608263" y="3384550"/>
          <p14:tracePt t="4257" x="2593975" y="3368675"/>
          <p14:tracePt t="4259" x="2593975" y="3354388"/>
          <p14:tracePt t="4261" x="2593975" y="3340100"/>
          <p14:tracePt t="4263" x="2593975" y="3324225"/>
          <p14:tracePt t="4264" x="2578100" y="3324225"/>
          <p14:tracePt t="4267" x="2578100" y="3309938"/>
          <p14:tracePt t="4268" x="2578100" y="3294063"/>
          <p14:tracePt t="4270" x="2578100" y="3279775"/>
          <p14:tracePt t="4273" x="2578100" y="3265488"/>
          <p14:tracePt t="4276" x="2578100" y="3249613"/>
          <p14:tracePt t="4279" x="2578100" y="3235325"/>
          <p14:tracePt t="4282" x="2578100" y="3221038"/>
          <p14:tracePt t="4284" x="2578100" y="3205163"/>
          <p14:tracePt t="4287" x="2593975" y="3205163"/>
          <p14:tracePt t="4289" x="2593975" y="3190875"/>
          <p14:tracePt t="4291" x="2593975" y="3175000"/>
          <p14:tracePt t="4294" x="2593975" y="3160713"/>
          <p14:tracePt t="4295" x="2608263" y="3160713"/>
          <p14:tracePt t="4297" x="2608263" y="3146425"/>
          <p14:tracePt t="4299" x="2622550" y="3146425"/>
          <p14:tracePt t="4301" x="2622550" y="3130550"/>
          <p14:tracePt t="4304" x="2638425" y="3130550"/>
          <p14:tracePt t="4305" x="2638425" y="3116263"/>
          <p14:tracePt t="4307" x="2652713" y="3116263"/>
          <p14:tracePt t="4308" x="2652713" y="3100388"/>
          <p14:tracePt t="4311" x="2668588" y="3100388"/>
          <p14:tracePt t="4312" x="2668588" y="3086100"/>
          <p14:tracePt t="4315" x="2682875" y="3086100"/>
          <p14:tracePt t="4316" x="2682875" y="3071813"/>
          <p14:tracePt t="4319" x="2697163" y="3071813"/>
          <p14:tracePt t="4321" x="2697163" y="3055938"/>
          <p14:tracePt t="4322" x="2713038" y="3055938"/>
          <p14:tracePt t="4327" x="2727325" y="3055938"/>
          <p14:tracePt t="4329" x="2727325" y="3041650"/>
          <p14:tracePt t="4333" x="2743200" y="3041650"/>
          <p14:tracePt t="4339" x="2757488" y="3041650"/>
          <p14:tracePt t="4351" x="2771775" y="3041650"/>
          <p14:tracePt t="4362" x="2787650" y="3041650"/>
          <p14:tracePt t="4365" x="2787650" y="3055938"/>
          <p14:tracePt t="4368" x="2787650" y="3071813"/>
          <p14:tracePt t="4370" x="2801938" y="3071813"/>
          <p14:tracePt t="4370" x="2801938" y="3086100"/>
          <p14:tracePt t="4371" x="2816225" y="3086100"/>
          <p14:tracePt t="4372" x="2816225" y="3100388"/>
          <p14:tracePt t="4374" x="2816225" y="3116263"/>
          <p14:tracePt t="4375" x="2832100" y="3116263"/>
          <p14:tracePt t="4376" x="2832100" y="3130550"/>
          <p14:tracePt t="4377" x="2832100" y="3146425"/>
          <p14:tracePt t="4378" x="2832100" y="3160713"/>
          <p14:tracePt t="4379" x="2846388" y="3160713"/>
          <p14:tracePt t="4380" x="2846388" y="3175000"/>
          <p14:tracePt t="4381" x="2846388" y="3190875"/>
          <p14:tracePt t="4382" x="2846388" y="3205163"/>
          <p14:tracePt t="4383" x="2846388" y="3221038"/>
          <p14:tracePt t="4384" x="2862263" y="3221038"/>
          <p14:tracePt t="4386" x="2862263" y="3235325"/>
          <p14:tracePt t="4386" x="2862263" y="3249613"/>
          <p14:tracePt t="4388" x="2862263" y="3279775"/>
          <p14:tracePt t="4389" x="2862263" y="3294063"/>
          <p14:tracePt t="4390" x="2862263" y="3309938"/>
          <p14:tracePt t="4391" x="2876550" y="3309938"/>
          <p14:tracePt t="4392" x="2876550" y="3324225"/>
          <p14:tracePt t="4393" x="2876550" y="3340100"/>
          <p14:tracePt t="4394" x="2876550" y="3354388"/>
          <p14:tracePt t="4395" x="2876550" y="3368675"/>
          <p14:tracePt t="4396" x="2876550" y="3384550"/>
          <p14:tracePt t="4397" x="2876550" y="3398838"/>
          <p14:tracePt t="4398" x="2876550" y="3414713"/>
          <p14:tracePt t="4399" x="2876550" y="3429000"/>
          <p14:tracePt t="4400" x="2876550" y="3443288"/>
          <p14:tracePt t="4402" x="2876550" y="3459163"/>
          <p14:tracePt t="4403" x="2876550" y="3473450"/>
          <p14:tracePt t="4404" x="2876550" y="3489325"/>
          <p14:tracePt t="4407" x="2876550" y="3503613"/>
          <p14:tracePt t="4408" x="2876550" y="3517900"/>
          <p14:tracePt t="4409" x="2876550" y="3533775"/>
          <p14:tracePt t="4410" x="2876550" y="3548063"/>
          <p14:tracePt t="4412" x="2876550" y="3563938"/>
          <p14:tracePt t="4413" x="2876550" y="3578225"/>
          <p14:tracePt t="4415" x="2876550" y="3592513"/>
          <p14:tracePt t="4417" x="2876550" y="3608388"/>
          <p14:tracePt t="4418" x="2876550" y="3622675"/>
          <p14:tracePt t="4421" x="2876550" y="3636963"/>
          <p14:tracePt t="4422" x="2862263" y="3652838"/>
          <p14:tracePt t="4424" x="2862263" y="3667125"/>
          <p14:tracePt t="4426" x="2862263" y="3683000"/>
          <p14:tracePt t="4428" x="2862263" y="3697288"/>
          <p14:tracePt t="4429" x="2846388" y="3697288"/>
          <p14:tracePt t="4430" x="2846388" y="3711575"/>
          <p14:tracePt t="4433" x="2846388" y="3727450"/>
          <p14:tracePt t="4435" x="2832100" y="3727450"/>
          <p14:tracePt t="4435" x="2832100" y="3741738"/>
          <p14:tracePt t="4438" x="2832100" y="3757613"/>
          <p14:tracePt t="4439" x="2816225" y="3757613"/>
          <p14:tracePt t="4441" x="2816225" y="3771900"/>
          <p14:tracePt t="4444" x="2801938" y="3771900"/>
          <p14:tracePt t="4445" x="2801938" y="3786188"/>
          <p14:tracePt t="4448" x="2787650" y="3786188"/>
          <p14:tracePt t="4451" x="2787650" y="3802063"/>
          <p14:tracePt t="4453" x="2771775" y="3802063"/>
          <p14:tracePt t="4457" x="2757488" y="3802063"/>
          <p14:tracePt t="4461" x="2743200" y="3802063"/>
          <p14:tracePt t="4465" x="2727325" y="3802063"/>
          <p14:tracePt t="4470" x="2713038" y="3802063"/>
          <p14:tracePt t="4472" x="2697163" y="3802063"/>
          <p14:tracePt t="4474" x="2682875" y="3802063"/>
          <p14:tracePt t="4476" x="2668588" y="3802063"/>
          <p14:tracePt t="4478" x="2652713" y="3802063"/>
          <p14:tracePt t="4480" x="2638425" y="3802063"/>
          <p14:tracePt t="4481" x="2638425" y="3786188"/>
          <p14:tracePt t="4484" x="2622550" y="3786188"/>
          <p14:tracePt t="4484" x="2608263" y="3786188"/>
          <p14:tracePt t="4485" x="2608263" y="3771900"/>
          <p14:tracePt t="4486" x="2593975" y="3771900"/>
          <p14:tracePt t="4487" x="2578100" y="3771900"/>
          <p14:tracePt t="4488" x="2578100" y="3757613"/>
          <p14:tracePt t="4489" x="2563813" y="3757613"/>
          <p14:tracePt t="4490" x="2563813" y="3741738"/>
          <p14:tracePt t="4491" x="2547938" y="3741738"/>
          <p14:tracePt t="4492" x="2533650" y="3741738"/>
          <p14:tracePt t="4493" x="2533650" y="3727450"/>
          <p14:tracePt t="4494" x="2519363" y="3727450"/>
          <p14:tracePt t="4495" x="2519363" y="3711575"/>
          <p14:tracePt t="4496" x="2503488" y="3711575"/>
          <p14:tracePt t="4497" x="2489200" y="3697288"/>
          <p14:tracePt t="4498" x="2474913" y="3697288"/>
          <p14:tracePt t="4499" x="2474913" y="3683000"/>
          <p14:tracePt t="4500" x="2459038" y="3667125"/>
          <p14:tracePt t="4501" x="2444750" y="3667125"/>
          <p14:tracePt t="4502" x="2428875" y="3652838"/>
          <p14:tracePt t="4504" x="2414588" y="3622675"/>
          <p14:tracePt t="4505" x="2400300" y="3622675"/>
          <p14:tracePt t="4506" x="2384425" y="3608388"/>
          <p14:tracePt t="4507" x="2384425" y="3592513"/>
          <p14:tracePt t="4508" x="2370138" y="3592513"/>
          <p14:tracePt t="4509" x="2354263" y="3578225"/>
          <p14:tracePt t="4511" x="2339975" y="3563938"/>
          <p14:tracePt t="4511" x="2339975" y="3548063"/>
          <p14:tracePt t="4512" x="2325688" y="3548063"/>
          <p14:tracePt t="4513" x="2309813" y="3533775"/>
          <p14:tracePt t="4514" x="2309813" y="3517900"/>
          <p14:tracePt t="4515" x="2295525" y="3517900"/>
          <p14:tracePt t="4516" x="2279650" y="3503613"/>
          <p14:tracePt t="4518" x="2279650" y="3489325"/>
          <p14:tracePt t="4518" x="2265363" y="3489325"/>
          <p14:tracePt t="4519" x="2251075" y="3473450"/>
          <p14:tracePt t="4520" x="2251075" y="3459163"/>
          <p14:tracePt t="4521" x="2235200" y="3459163"/>
          <p14:tracePt t="4522" x="2235200" y="3443288"/>
          <p14:tracePt t="4523" x="2220913" y="3443288"/>
          <p14:tracePt t="4525" x="2220913" y="3429000"/>
          <p14:tracePt t="4525" x="2206625" y="3414713"/>
          <p14:tracePt t="4526" x="2206625" y="3398838"/>
          <p14:tracePt t="4527" x="2190750" y="3398838"/>
          <p14:tracePt t="4529" x="2190750" y="3384550"/>
          <p14:tracePt t="4532" x="2190750" y="3368675"/>
          <p14:tracePt t="4532" x="2176463" y="3368675"/>
          <p14:tracePt t="4535" x="2176463" y="3354388"/>
          <p14:tracePt t="4541" x="2176463" y="3340100"/>
          <p14:tracePt t="4549" x="2176463" y="3324225"/>
          <p14:tracePt t="4553" x="2176463" y="3309938"/>
          <p14:tracePt t="4554" x="2190750" y="3309938"/>
          <p14:tracePt t="4556" x="2190750" y="3294063"/>
          <p14:tracePt t="4559" x="2206625" y="3294063"/>
          <p14:tracePt t="4560" x="2206625" y="3279775"/>
          <p14:tracePt t="4562" x="2220913" y="3279775"/>
          <p14:tracePt t="4563" x="2220913" y="3265488"/>
          <p14:tracePt t="4565" x="2235200" y="3265488"/>
          <p14:tracePt t="4566" x="2235200" y="3249613"/>
          <p14:tracePt t="4568" x="2251075" y="3249613"/>
          <p14:tracePt t="4569" x="2265363" y="3249613"/>
          <p14:tracePt t="4570" x="2265363" y="3235325"/>
          <p14:tracePt t="4571" x="2279650" y="3235325"/>
          <p14:tracePt t="4574" x="2279650" y="3221038"/>
          <p14:tracePt t="4575" x="2295525" y="3221038"/>
          <p14:tracePt t="4576" x="2309813" y="3221038"/>
          <p14:tracePt t="4577" x="2325688" y="3205163"/>
          <p14:tracePt t="4580" x="2339975" y="3205163"/>
          <p14:tracePt t="4581" x="2354263" y="3190875"/>
          <p14:tracePt t="4583" x="2370138" y="3190875"/>
          <p14:tracePt t="4584" x="2370138" y="3175000"/>
          <p14:tracePt t="4585" x="2384425" y="3175000"/>
          <p14:tracePt t="4588" x="2400300" y="3175000"/>
          <p14:tracePt t="4588" x="2400300" y="3160713"/>
          <p14:tracePt t="4589" x="2414588" y="3160713"/>
          <p14:tracePt t="4591" x="2428875" y="3160713"/>
          <p14:tracePt t="4593" x="2444750" y="3160713"/>
          <p14:tracePt t="4594" x="2444750" y="3146425"/>
          <p14:tracePt t="4595" x="2459038" y="3146425"/>
          <p14:tracePt t="4597" x="2474913" y="3146425"/>
          <p14:tracePt t="4598" x="2474913" y="3130550"/>
          <p14:tracePt t="4599" x="2489200" y="3130550"/>
          <p14:tracePt t="4603" x="2503488" y="3116263"/>
          <p14:tracePt t="4604" x="2519363" y="3116263"/>
          <p14:tracePt t="4606" x="2533650" y="3116263"/>
          <p14:tracePt t="4608" x="2533650" y="3100388"/>
          <p14:tracePt t="4609" x="2547938" y="3100388"/>
          <p14:tracePt t="4612" x="2563813" y="3100388"/>
          <p14:tracePt t="4613" x="2563813" y="3086100"/>
          <p14:tracePt t="4615" x="2578100" y="3086100"/>
          <p14:tracePt t="4619" x="2578100" y="3071813"/>
          <p14:tracePt t="4620" x="2593975" y="3071813"/>
          <p14:tracePt t="4624" x="2608263" y="3071813"/>
          <p14:tracePt t="4711" x="2593975" y="3071813"/>
          <p14:tracePt t="4805" x="2578100" y="3071813"/>
          <p14:tracePt t="4806" x="2578100" y="3086100"/>
          <p14:tracePt t="4934" x="2563813" y="3086100"/>
          <p14:tracePt t="4940" x="2563813" y="3100388"/>
          <p14:tracePt t="4994" x="2578100" y="3100388"/>
          <p14:tracePt t="5001" x="2593975" y="3100388"/>
          <p14:tracePt t="5005" x="2608263" y="3100388"/>
          <p14:tracePt t="5012" x="2622550" y="3100388"/>
          <p14:tracePt t="5015" x="2638425" y="3100388"/>
          <p14:tracePt t="5019" x="2652713" y="3100388"/>
          <p14:tracePt t="5022" x="2668588" y="3100388"/>
          <p14:tracePt t="5023" x="2668588" y="3116263"/>
          <p14:tracePt t="5026" x="2682875" y="3116263"/>
          <p14:tracePt t="5032" x="2713038" y="3116263"/>
          <p14:tracePt t="5041" x="2713038" y="3100388"/>
          <p14:tracePt t="5046" x="2713038" y="3086100"/>
          <p14:tracePt t="5050" x="2713038" y="3071813"/>
          <p14:tracePt t="5052" x="2697163" y="3071813"/>
          <p14:tracePt t="5052" x="2713038" y="3071813"/>
          <p14:tracePt t="5053" x="2697163" y="3055938"/>
          <p14:tracePt t="5054" x="2713038" y="3071813"/>
          <p14:tracePt t="5055" x="2713038" y="3055938"/>
          <p14:tracePt t="5056" x="2697163" y="3041650"/>
          <p14:tracePt t="5057" x="2713038" y="3055938"/>
          <p14:tracePt t="5058" x="2697163" y="3055938"/>
          <p14:tracePt t="5059" x="2713038" y="3055938"/>
          <p14:tracePt t="5060" x="2713038" y="3025775"/>
          <p14:tracePt t="5275" x="2713038" y="3011488"/>
          <p14:tracePt t="5324" x="2713038" y="2997200"/>
          <p14:tracePt t="5326" x="2697163" y="2997200"/>
          <p14:tracePt t="5327" x="2697163" y="2981325"/>
          <p14:tracePt t="5331" x="2697163" y="2967038"/>
          <p14:tracePt t="5342" x="2697163" y="2951163"/>
          <p14:tracePt t="5342" x="2682875" y="2951163"/>
          <p14:tracePt t="5352" x="2668588" y="2936875"/>
          <p14:tracePt t="5356" x="2668588" y="2922588"/>
          <p14:tracePt t="5371" x="2668588" y="2906713"/>
          <p14:tracePt t="5380" x="2652713" y="2906713"/>
          <p14:tracePt t="5389" x="2652713" y="2892425"/>
          <p14:tracePt t="5398" x="2638425" y="2892425"/>
          <p14:tracePt t="5441" x="2622550" y="2892425"/>
          <p14:tracePt t="5459" x="2622550" y="2906713"/>
          <p14:tracePt t="5475" x="2622550" y="2922588"/>
          <p14:tracePt t="5494" x="2622550" y="2936875"/>
          <p14:tracePt t="5555" x="2622550" y="2951163"/>
          <p14:tracePt t="5563" x="2622550" y="2967038"/>
          <p14:tracePt t="5567" x="2622550" y="2981325"/>
          <p14:tracePt t="5574" x="2622550" y="2997200"/>
          <p14:tracePt t="5578" x="2638425" y="2997200"/>
          <p14:tracePt t="5580" x="2638425" y="3011488"/>
          <p14:tracePt t="5586" x="2638425" y="3025775"/>
          <p14:tracePt t="5592" x="2638425" y="3041650"/>
          <p14:tracePt t="5598" x="2638425" y="3055938"/>
          <p14:tracePt t="5609" x="2638425" y="3071813"/>
          <p14:tracePt t="5746" x="2652713" y="3071813"/>
          <p14:tracePt t="5906" x="2652713" y="3086100"/>
          <p14:tracePt t="5916" x="2652713" y="3100388"/>
          <p14:tracePt t="5936" x="2652713" y="3116263"/>
          <p14:tracePt t="5955" x="2652713" y="3130550"/>
          <p14:tracePt t="6242" x="2652713" y="3116263"/>
          <p14:tracePt t="6273" x="2638425" y="3116263"/>
          <p14:tracePt t="6299" x="2638425" y="3100388"/>
          <p14:tracePt t="6310" x="2622550" y="3100388"/>
          <p14:tracePt t="6335" x="2608263" y="3100388"/>
          <p14:tracePt t="6360" x="2593975" y="3100388"/>
          <p14:tracePt t="6391" x="2578100" y="3100388"/>
          <p14:tracePt t="7906" x="2578100" y="3086100"/>
          <p14:tracePt t="8005" x="2593975" y="3071813"/>
          <p14:tracePt t="8545" x="2608263" y="3071813"/>
          <p14:tracePt t="8599" x="2608263" y="3086100"/>
          <p14:tracePt t="8645" x="2608263" y="3100388"/>
          <p14:tracePt t="8692" x="2608263" y="3116263"/>
          <p14:tracePt t="8951" x="2622550" y="3116263"/>
          <p14:tracePt t="9171" x="2622550" y="3100388"/>
          <p14:tracePt t="9203" x="2638425" y="3100388"/>
          <p14:tracePt t="9213" x="2638425" y="3086100"/>
          <p14:tracePt t="9344" x="2622550" y="3086100"/>
          <p14:tracePt t="9407" x="2622550" y="3100388"/>
          <p14:tracePt t="9409" x="2608263" y="3100388"/>
          <p14:tracePt t="9438" x="2608263" y="3116263"/>
          <p14:tracePt t="9451" x="2593975" y="3116263"/>
          <p14:tracePt t="9464" x="2593975" y="3130550"/>
          <p14:tracePt t="9489" x="2593975" y="3146425"/>
          <p14:tracePt t="9499" x="2578100" y="3146425"/>
          <p14:tracePt t="9971" x="2593975" y="3146425"/>
          <p14:tracePt t="9988" x="2608263" y="3146425"/>
          <p14:tracePt t="9994" x="2608263" y="3130550"/>
          <p14:tracePt t="10000" x="2622550" y="3130550"/>
          <p14:tracePt t="10010" x="2638425" y="3130550"/>
          <p14:tracePt t="10012" x="2638425" y="3116263"/>
          <p14:tracePt t="10020" x="2652713" y="3116263"/>
          <p14:tracePt t="10028" x="2652713" y="3100388"/>
          <p14:tracePt t="10029" x="2668588" y="3100388"/>
          <p14:tracePt t="10035" x="2682875" y="3100388"/>
          <p14:tracePt t="10039" x="2682875" y="3086100"/>
          <p14:tracePt t="10050" x="2697163" y="3086100"/>
          <p14:tracePt t="10313" x="2697163" y="3100388"/>
          <p14:tracePt t="10317" x="2697163" y="3116263"/>
          <p14:tracePt t="10319" x="2697163" y="3130550"/>
          <p14:tracePt t="10320" x="2697163" y="3146425"/>
          <p14:tracePt t="10321" x="2697163" y="3160713"/>
          <p14:tracePt t="10323" x="2697163" y="3175000"/>
          <p14:tracePt t="10324" x="2697163" y="3190875"/>
          <p14:tracePt t="10326" x="2697163" y="3205163"/>
          <p14:tracePt t="10327" x="2697163" y="3221038"/>
          <p14:tracePt t="10329" x="2697163" y="3235325"/>
          <p14:tracePt t="10330" x="2682875" y="3235325"/>
          <p14:tracePt t="10332" x="2682875" y="3249613"/>
          <p14:tracePt t="10332" x="2682875" y="3265488"/>
          <p14:tracePt t="10333" x="2682875" y="3279775"/>
          <p14:tracePt t="10334" x="2668588" y="3279775"/>
          <p14:tracePt t="10335" x="2668588" y="3294063"/>
          <p14:tracePt t="10336" x="2668588" y="3309938"/>
          <p14:tracePt t="10337" x="2668588" y="3324225"/>
          <p14:tracePt t="10338" x="2668588" y="3340100"/>
          <p14:tracePt t="10339" x="2652713" y="3340100"/>
          <p14:tracePt t="10340" x="2652713" y="3354388"/>
          <p14:tracePt t="10341" x="2652713" y="3368675"/>
          <p14:tracePt t="10342" x="2652713" y="3384550"/>
          <p14:tracePt t="10343" x="2638425" y="3384550"/>
          <p14:tracePt t="10344" x="2638425" y="3398838"/>
          <p14:tracePt t="10345" x="2638425" y="3414713"/>
          <p14:tracePt t="10347" x="2638425" y="3429000"/>
          <p14:tracePt t="10348" x="2622550" y="3429000"/>
          <p14:tracePt t="10349" x="2622550" y="3443288"/>
          <p14:tracePt t="10350" x="2622550" y="3459163"/>
          <p14:tracePt t="10351" x="2608263" y="3459163"/>
          <p14:tracePt t="10352" x="2608263" y="3473450"/>
          <p14:tracePt t="10353" x="2593975" y="3473450"/>
          <p14:tracePt t="10354" x="2593975" y="3489325"/>
          <p14:tracePt t="10355" x="2593975" y="3503613"/>
          <p14:tracePt t="10356" x="2593975" y="3517900"/>
          <p14:tracePt t="10357" x="2578100" y="3533775"/>
          <p14:tracePt t="10358" x="2578100" y="3548063"/>
          <p14:tracePt t="10359" x="2578100" y="3563938"/>
          <p14:tracePt t="10360" x="2563813" y="3563938"/>
          <p14:tracePt t="10361" x="2563813" y="3578225"/>
          <p14:tracePt t="10362" x="2563813" y="3592513"/>
          <p14:tracePt t="10363" x="2563813" y="3608388"/>
          <p14:tracePt t="10365" x="2563813" y="3622675"/>
          <p14:tracePt t="10366" x="2547938" y="3622675"/>
          <p14:tracePt t="10367" x="2547938" y="3636963"/>
          <p14:tracePt t="10368" x="2547938" y="3652838"/>
          <p14:tracePt t="10370" x="2547938" y="3667125"/>
          <p14:tracePt t="10371" x="2533650" y="3667125"/>
          <p14:tracePt t="10372" x="2533650" y="3683000"/>
          <p14:tracePt t="10374" x="2533650" y="3697288"/>
          <p14:tracePt t="10376" x="2519363" y="3697288"/>
          <p14:tracePt t="10377" x="2519363" y="3711575"/>
          <p14:tracePt t="10379" x="2519363" y="3727450"/>
          <p14:tracePt t="10381" x="2503488" y="3727450"/>
          <p14:tracePt t="10382" x="2503488" y="3741738"/>
          <p14:tracePt t="10387" x="2503488" y="3757613"/>
          <p14:tracePt t="10388" x="2489200" y="3757613"/>
          <p14:tracePt t="10393" x="2474913" y="3757613"/>
          <p14:tracePt t="10402" x="2459038" y="3757613"/>
          <p14:tracePt t="10412" x="2444750" y="3741738"/>
          <p14:tracePt t="10416" x="2444750" y="3727450"/>
          <p14:tracePt t="10419" x="2444750" y="3711575"/>
          <p14:tracePt t="10421" x="2428875" y="3711575"/>
          <p14:tracePt t="10423" x="2428875" y="3697288"/>
          <p14:tracePt t="10424" x="2428875" y="3683000"/>
          <p14:tracePt t="10426" x="2428875" y="3667125"/>
          <p14:tracePt t="10428" x="2428875" y="3652838"/>
          <p14:tracePt t="10429" x="2428875" y="3636963"/>
          <p14:tracePt t="10430" x="2414588" y="3636963"/>
          <p14:tracePt t="10431" x="2414588" y="3622675"/>
          <p14:tracePt t="10433" x="2414588" y="3608388"/>
          <p14:tracePt t="10435" x="2414588" y="3592513"/>
          <p14:tracePt t="10436" x="2414588" y="3578225"/>
          <p14:tracePt t="10437" x="2414588" y="3563938"/>
          <p14:tracePt t="10439" x="2414588" y="3548063"/>
          <p14:tracePt t="10440" x="2414588" y="3533775"/>
          <p14:tracePt t="10442" x="2414588" y="3517900"/>
          <p14:tracePt t="10443" x="2414588" y="3503613"/>
          <p14:tracePt t="10445" x="2414588" y="3489325"/>
          <p14:tracePt t="10446" x="2414588" y="3473450"/>
          <p14:tracePt t="10449" x="2414588" y="3459163"/>
          <p14:tracePt t="10449" x="2414588" y="3443288"/>
          <p14:tracePt t="10450" x="2414588" y="3429000"/>
          <p14:tracePt t="10452" x="2414588" y="3414713"/>
          <p14:tracePt t="10453" x="2414588" y="3398838"/>
          <p14:tracePt t="10454" x="2414588" y="3384550"/>
          <p14:tracePt t="10455" x="2414588" y="3368675"/>
          <p14:tracePt t="10457" x="2414588" y="3354388"/>
          <p14:tracePt t="10458" x="2414588" y="3340100"/>
          <p14:tracePt t="10459" x="2414588" y="3324225"/>
          <p14:tracePt t="10460" x="2414588" y="3309938"/>
          <p14:tracePt t="10461" x="2414588" y="3294063"/>
          <p14:tracePt t="10463" x="2414588" y="3279775"/>
          <p14:tracePt t="10464" x="2414588" y="3265488"/>
          <p14:tracePt t="10465" x="2414588" y="3249613"/>
          <p14:tracePt t="10466" x="2414588" y="3235325"/>
          <p14:tracePt t="10467" x="2414588" y="3221038"/>
          <p14:tracePt t="10468" x="2414588" y="3205163"/>
          <p14:tracePt t="10469" x="2414588" y="3190875"/>
          <p14:tracePt t="10470" x="2414588" y="3175000"/>
          <p14:tracePt t="10471" x="2414588" y="3160713"/>
          <p14:tracePt t="10472" x="2414588" y="3146425"/>
          <p14:tracePt t="10473" x="2414588" y="3130550"/>
          <p14:tracePt t="10474" x="2414588" y="3116263"/>
          <p14:tracePt t="10475" x="2414588" y="3100388"/>
          <p14:tracePt t="10476" x="2428875" y="3100388"/>
          <p14:tracePt t="10477" x="2428875" y="3086100"/>
          <p14:tracePt t="10478" x="2428875" y="3071813"/>
          <p14:tracePt t="10479" x="2428875" y="3055938"/>
          <p14:tracePt t="10480" x="2428875" y="3041650"/>
          <p14:tracePt t="10481" x="2428875" y="3025775"/>
          <p14:tracePt t="10482" x="2444750" y="3025775"/>
          <p14:tracePt t="10483" x="2444750" y="3011488"/>
          <p14:tracePt t="10484" x="2444750" y="2997200"/>
          <p14:tracePt t="10485" x="2444750" y="2981325"/>
          <p14:tracePt t="10486" x="2444750" y="2967038"/>
          <p14:tracePt t="10487" x="2444750" y="2951163"/>
          <p14:tracePt t="10488" x="2459038" y="2951163"/>
          <p14:tracePt t="10489" x="2459038" y="2936875"/>
          <p14:tracePt t="10490" x="2459038" y="2922588"/>
          <p14:tracePt t="10491" x="2459038" y="2906713"/>
          <p14:tracePt t="10492" x="2474913" y="2906713"/>
          <p14:tracePt t="10493" x="2474913" y="2892425"/>
          <p14:tracePt t="10494" x="2474913" y="2878138"/>
          <p14:tracePt t="10495" x="2474913" y="2862263"/>
          <p14:tracePt t="10496" x="2489200" y="2862263"/>
          <p14:tracePt t="10497" x="2489200" y="2847975"/>
          <p14:tracePt t="10498" x="2503488" y="2847975"/>
          <p14:tracePt t="10499" x="2503488" y="2832100"/>
          <p14:tracePt t="10500" x="2503488" y="2817813"/>
          <p14:tracePt t="10501" x="2519363" y="2817813"/>
          <p14:tracePt t="10502" x="2519363" y="2803525"/>
          <p14:tracePt t="10503" x="2533650" y="2787650"/>
          <p14:tracePt t="10505" x="2547938" y="2787650"/>
          <p14:tracePt t="10506" x="2547938" y="2773363"/>
          <p14:tracePt t="10507" x="2547938" y="2757488"/>
          <p14:tracePt t="10508" x="2563813" y="2757488"/>
          <p14:tracePt t="10509" x="2578100" y="2757488"/>
          <p14:tracePt t="10510" x="2578100" y="2743200"/>
          <p14:tracePt t="10512" x="2593975" y="2743200"/>
          <p14:tracePt t="10513" x="2593975" y="2728913"/>
          <p14:tracePt t="10514" x="2608263" y="2728913"/>
          <p14:tracePt t="10516" x="2622550" y="2728913"/>
          <p14:tracePt t="10518" x="2638425" y="2728913"/>
          <p14:tracePt t="10519" x="2638425" y="2713038"/>
          <p14:tracePt t="10521" x="2652713" y="2713038"/>
          <p14:tracePt t="10523" x="2668588" y="2713038"/>
          <p14:tracePt t="10525" x="2682875" y="2713038"/>
          <p14:tracePt t="10527" x="2697163" y="2713038"/>
          <p14:tracePt t="10529" x="2713038" y="2713038"/>
          <p14:tracePt t="10532" x="2727325" y="2713038"/>
          <p14:tracePt t="10533" x="2743200" y="2713038"/>
          <p14:tracePt t="10534" x="2757488" y="2713038"/>
          <p14:tracePt t="10536" x="2771775" y="2713038"/>
          <p14:tracePt t="10539" x="2787650" y="2713038"/>
          <p14:tracePt t="10541" x="2801938" y="2713038"/>
          <p14:tracePt t="10542" x="2816225" y="2713038"/>
          <p14:tracePt t="10543" x="2816225" y="2728913"/>
          <p14:tracePt t="10544" x="2832100" y="2728913"/>
          <p14:tracePt t="10546" x="2846388" y="2728913"/>
          <p14:tracePt t="10547" x="2862263" y="2728913"/>
          <p14:tracePt t="10548" x="2862263" y="2743200"/>
          <p14:tracePt t="10549" x="2876550" y="2743200"/>
          <p14:tracePt t="10551" x="2876550" y="2757488"/>
          <p14:tracePt t="10552" x="2890838" y="2757488"/>
          <p14:tracePt t="10553" x="2906713" y="2773363"/>
          <p14:tracePt t="10556" x="2921000" y="2773363"/>
          <p14:tracePt t="10556" x="2921000" y="2787650"/>
          <p14:tracePt t="10557" x="2936875" y="2787650"/>
          <p14:tracePt t="10558" x="2936875" y="2803525"/>
          <p14:tracePt t="10559" x="2951163" y="2803525"/>
          <p14:tracePt t="10560" x="2951163" y="2817813"/>
          <p14:tracePt t="10561" x="2965450" y="2817813"/>
          <p14:tracePt t="10562" x="2965450" y="2832100"/>
          <p14:tracePt t="10563" x="2965450" y="2847975"/>
          <p14:tracePt t="10564" x="2981325" y="2847975"/>
          <p14:tracePt t="10565" x="2981325" y="2862263"/>
          <p14:tracePt t="10566" x="2995613" y="2862263"/>
          <p14:tracePt t="10567" x="2995613" y="2878138"/>
          <p14:tracePt t="10568" x="3011488" y="2892425"/>
          <p14:tracePt t="10569" x="3025775" y="2906713"/>
          <p14:tracePt t="10570" x="3025775" y="2922588"/>
          <p14:tracePt t="10571" x="3025775" y="2936875"/>
          <p14:tracePt t="10572" x="3040063" y="2936875"/>
          <p14:tracePt t="10573" x="3040063" y="2951163"/>
          <p14:tracePt t="10574" x="3055938" y="2951163"/>
          <p14:tracePt t="10575" x="3055938" y="2967038"/>
          <p14:tracePt t="10576" x="3055938" y="2981325"/>
          <p14:tracePt t="10577" x="3070225" y="2981325"/>
          <p14:tracePt t="10578" x="3070225" y="2997200"/>
          <p14:tracePt t="10579" x="3070225" y="3011488"/>
          <p14:tracePt t="10580" x="3084513" y="3025775"/>
          <p14:tracePt t="10581" x="3084513" y="3041650"/>
          <p14:tracePt t="10582" x="3084513" y="3055938"/>
          <p14:tracePt t="10583" x="3084513" y="3071813"/>
          <p14:tracePt t="10584" x="3100388" y="3071813"/>
          <p14:tracePt t="10585" x="3100388" y="3086100"/>
          <p14:tracePt t="10586" x="3100388" y="3100388"/>
          <p14:tracePt t="10587" x="3100388" y="3116263"/>
          <p14:tracePt t="10588" x="3100388" y="3130550"/>
          <p14:tracePt t="10590" x="3100388" y="3146425"/>
          <p14:tracePt t="10591" x="3100388" y="3160713"/>
          <p14:tracePt t="10592" x="3114675" y="3160713"/>
          <p14:tracePt t="10593" x="3114675" y="3175000"/>
          <p14:tracePt t="10594" x="3114675" y="3190875"/>
          <p14:tracePt t="10596" x="3114675" y="3205163"/>
          <p14:tracePt t="10597" x="3114675" y="3221038"/>
          <p14:tracePt t="10599" x="3114675" y="3235325"/>
          <p14:tracePt t="10601" x="3114675" y="3249613"/>
          <p14:tracePt t="10602" x="3114675" y="3265488"/>
          <p14:tracePt t="10604" x="3114675" y="3279775"/>
          <p14:tracePt t="10606" x="3114675" y="3294063"/>
          <p14:tracePt t="10607" x="3114675" y="3309938"/>
          <p14:tracePt t="10609" x="3100388" y="3324225"/>
          <p14:tracePt t="10612" x="3100388" y="3340100"/>
          <p14:tracePt t="10614" x="3100388" y="3354388"/>
          <p14:tracePt t="10614" x="3084513" y="3354388"/>
          <p14:tracePt t="10615" x="3084513" y="3368675"/>
          <p14:tracePt t="10617" x="3084513" y="3384550"/>
          <p14:tracePt t="10618" x="3070225" y="3384550"/>
          <p14:tracePt t="10619" x="3070225" y="3398838"/>
          <p14:tracePt t="10621" x="3055938" y="3398838"/>
          <p14:tracePt t="10622" x="3055938" y="3414713"/>
          <p14:tracePt t="10624" x="3040063" y="3414713"/>
          <p14:tracePt t="10625" x="3040063" y="3429000"/>
          <p14:tracePt t="10626" x="3040063" y="3443288"/>
          <p14:tracePt t="10628" x="3025775" y="3443288"/>
          <p14:tracePt t="10629" x="3011488" y="3443288"/>
          <p14:tracePt t="10630" x="3011488" y="3459163"/>
          <p14:tracePt t="10632" x="2995613" y="3459163"/>
          <p14:tracePt t="10633" x="2995613" y="3473450"/>
          <p14:tracePt t="10634" x="2981325" y="3473450"/>
          <p14:tracePt t="10636" x="2965450" y="3473450"/>
          <p14:tracePt t="10637" x="2965450" y="3489325"/>
          <p14:tracePt t="10638" x="2951163" y="3489325"/>
          <p14:tracePt t="10639" x="2936875" y="3489325"/>
          <p14:tracePt t="10640" x="2936875" y="3503613"/>
          <p14:tracePt t="10641" x="2921000" y="3503613"/>
          <p14:tracePt t="10643" x="2906713" y="3503613"/>
          <p14:tracePt t="10644" x="2890838" y="3503613"/>
          <p14:tracePt t="10646" x="2876550" y="3503613"/>
          <p14:tracePt t="10647" x="2862263" y="3503613"/>
          <p14:tracePt t="10648" x="2862263" y="3517900"/>
          <p14:tracePt t="10649" x="2846388" y="3517900"/>
          <p14:tracePt t="10650" x="2832100" y="3517900"/>
          <p14:tracePt t="10651" x="2816225" y="3517900"/>
          <p14:tracePt t="10652" x="2801938" y="3517900"/>
          <p14:tracePt t="10653" x="2787650" y="3517900"/>
          <p14:tracePt t="10654" x="2771775" y="3517900"/>
          <p14:tracePt t="10657" x="2743200" y="3517900"/>
          <p14:tracePt t="10658" x="2727325" y="3517900"/>
          <p14:tracePt t="10659" x="2713038" y="3517900"/>
          <p14:tracePt t="10660" x="2697163" y="3517900"/>
          <p14:tracePt t="10661" x="2682875" y="3517900"/>
          <p14:tracePt t="10664" x="2668588" y="3517900"/>
          <p14:tracePt t="10664" x="2652713" y="3517900"/>
          <p14:tracePt t="10665" x="2638425" y="3517900"/>
          <p14:tracePt t="10666" x="2622550" y="3517900"/>
          <p14:tracePt t="10667" x="2608263" y="3517900"/>
          <p14:tracePt t="10668" x="2593975" y="3517900"/>
          <p14:tracePt t="10669" x="2578100" y="3517900"/>
          <p14:tracePt t="10671" x="2563813" y="3517900"/>
          <p14:tracePt t="10671" x="2547938" y="3517900"/>
          <p14:tracePt t="10672" x="2547938" y="3503613"/>
          <p14:tracePt t="10673" x="2533650" y="3503613"/>
          <p14:tracePt t="10674" x="2519363" y="3503613"/>
          <p14:tracePt t="10675" x="2503488" y="3503613"/>
          <p14:tracePt t="10676" x="2489200" y="3503613"/>
          <p14:tracePt t="10678" x="2489200" y="3489325"/>
          <p14:tracePt t="10678" x="2474913" y="3489325"/>
          <p14:tracePt t="10679" x="2459038" y="3489325"/>
          <p14:tracePt t="10680" x="2444750" y="3489325"/>
          <p14:tracePt t="10681" x="2428875" y="3489325"/>
          <p14:tracePt t="10682" x="2428875" y="3473450"/>
          <p14:tracePt t="10683" x="2414588" y="3473450"/>
          <p14:tracePt t="10685" x="2400300" y="3473450"/>
          <p14:tracePt t="10685" x="2384425" y="3473450"/>
          <p14:tracePt t="10686" x="2370138" y="3459163"/>
          <p14:tracePt t="10687" x="2354263" y="3459163"/>
          <p14:tracePt t="10688" x="2354263" y="3443288"/>
          <p14:tracePt t="10689" x="2339975" y="3443288"/>
          <p14:tracePt t="10690" x="2325688" y="3443288"/>
          <p14:tracePt t="10692" x="2325688" y="3429000"/>
          <p14:tracePt t="10692" x="2309813" y="3429000"/>
          <p14:tracePt t="10693" x="2295525" y="3429000"/>
          <p14:tracePt t="10694" x="2279650" y="3414713"/>
          <p14:tracePt t="10695" x="2265363" y="3414713"/>
          <p14:tracePt t="10696" x="2265363" y="3398838"/>
          <p14:tracePt t="10697" x="2251075" y="3398838"/>
          <p14:tracePt t="10698" x="2251075" y="3384550"/>
          <p14:tracePt t="10699" x="2235200" y="3384550"/>
          <p14:tracePt t="10700" x="2220913" y="3384550"/>
          <p14:tracePt t="10701" x="2206625" y="3368675"/>
          <p14:tracePt t="10702" x="2190750" y="3368675"/>
          <p14:tracePt t="10703" x="2190750" y="3354388"/>
          <p14:tracePt t="10704" x="2176463" y="3354388"/>
          <p14:tracePt t="10705" x="2176463" y="3340100"/>
          <p14:tracePt t="10706" x="2160588" y="3340100"/>
          <p14:tracePt t="10707" x="2160588" y="3324225"/>
          <p14:tracePt t="10708" x="2146300" y="3324225"/>
          <p14:tracePt t="10709" x="2146300" y="3309938"/>
          <p14:tracePt t="10710" x="2132013" y="3309938"/>
          <p14:tracePt t="10711" x="2132013" y="3294063"/>
          <p14:tracePt t="10712" x="2116138" y="3279775"/>
          <p14:tracePt t="10713" x="2101850" y="3279775"/>
          <p14:tracePt t="10714" x="2101850" y="3265488"/>
          <p14:tracePt t="10715" x="2085975" y="3265488"/>
          <p14:tracePt t="10716" x="2085975" y="3249613"/>
          <p14:tracePt t="10717" x="2071688" y="3235325"/>
          <p14:tracePt t="10718" x="2071688" y="3221038"/>
          <p14:tracePt t="10719" x="2057400" y="3221038"/>
          <p14:tracePt t="10720" x="2041525" y="3205163"/>
          <p14:tracePt t="10721" x="2041525" y="3190875"/>
          <p14:tracePt t="10722" x="2027238" y="3190875"/>
          <p14:tracePt t="10723" x="2027238" y="3175000"/>
          <p14:tracePt t="10724" x="2011363" y="3160713"/>
          <p14:tracePt t="10725" x="1997075" y="3146425"/>
          <p14:tracePt t="10726" x="1997075" y="3130550"/>
          <p14:tracePt t="10727" x="1982788" y="3130550"/>
          <p14:tracePt t="10728" x="1982788" y="3116263"/>
          <p14:tracePt t="10729" x="1966913" y="3100388"/>
          <p14:tracePt t="10730" x="1966913" y="3086100"/>
          <p14:tracePt t="10731" x="1952625" y="3086100"/>
          <p14:tracePt t="10732" x="1952625" y="3071813"/>
          <p14:tracePt t="10733" x="1952625" y="3055938"/>
          <p14:tracePt t="10734" x="1938338" y="3055938"/>
          <p14:tracePt t="10735" x="1938338" y="3041650"/>
          <p14:tracePt t="10736" x="1938338" y="3025775"/>
          <p14:tracePt t="10737" x="1922463" y="3025775"/>
          <p14:tracePt t="10738" x="1922463" y="3011488"/>
          <p14:tracePt t="10739" x="1922463" y="2997200"/>
          <p14:tracePt t="10741" x="1922463" y="2981325"/>
          <p14:tracePt t="10743" x="1922463" y="2967038"/>
          <p14:tracePt t="10745" x="1922463" y="2951163"/>
          <p14:tracePt t="10748" x="1922463" y="2936875"/>
          <p14:tracePt t="10750" x="1922463" y="2922588"/>
          <p14:tracePt t="10752" x="1922463" y="2906713"/>
          <p14:tracePt t="10755" x="1938338" y="2906713"/>
          <p14:tracePt t="10756" x="1938338" y="2892425"/>
          <p14:tracePt t="10757" x="1938338" y="2878138"/>
          <p14:tracePt t="10758" x="1952625" y="2878138"/>
          <p14:tracePt t="10760" x="1952625" y="2862263"/>
          <p14:tracePt t="10761" x="1966913" y="2862263"/>
          <p14:tracePt t="10762" x="1966913" y="2847975"/>
          <p14:tracePt t="10763" x="1982788" y="2847975"/>
          <p14:tracePt t="10765" x="1982788" y="2832100"/>
          <p14:tracePt t="10766" x="1997075" y="2832100"/>
          <p14:tracePt t="10768" x="2011363" y="2832100"/>
          <p14:tracePt t="10768" x="2011363" y="2817813"/>
          <p14:tracePt t="10769" x="2027238" y="2817813"/>
          <p14:tracePt t="10771" x="2041525" y="2817813"/>
          <p14:tracePt t="10772" x="2041525" y="2803525"/>
          <p14:tracePt t="10773" x="2057400" y="2803525"/>
          <p14:tracePt t="10775" x="2071688" y="2803525"/>
          <p14:tracePt t="10776" x="2085975" y="2803525"/>
          <p14:tracePt t="10777" x="2085975" y="2787650"/>
          <p14:tracePt t="10778" x="2101850" y="2787650"/>
          <p14:tracePt t="10779" x="2116138" y="2787650"/>
          <p14:tracePt t="10781" x="2132013" y="2787650"/>
          <p14:tracePt t="10782" x="2146300" y="2787650"/>
          <p14:tracePt t="10784" x="2160588" y="2787650"/>
          <p14:tracePt t="10785" x="2176463" y="2773363"/>
          <p14:tracePt t="10787" x="2190750" y="2773363"/>
          <p14:tracePt t="10789" x="2220913" y="2773363"/>
          <p14:tracePt t="10790" x="2235200" y="2773363"/>
          <p14:tracePt t="10791" x="2251075" y="2773363"/>
          <p14:tracePt t="10793" x="2265363" y="2773363"/>
          <p14:tracePt t="10794" x="2279650" y="2773363"/>
          <p14:tracePt t="10796" x="2295525" y="2773363"/>
          <p14:tracePt t="10796" x="2309813" y="2773363"/>
          <p14:tracePt t="10797" x="2325688" y="2773363"/>
          <p14:tracePt t="10798" x="2339975" y="2773363"/>
          <p14:tracePt t="10799" x="2354263" y="2773363"/>
          <p14:tracePt t="10800" x="2370138" y="2773363"/>
          <p14:tracePt t="10801" x="2384425" y="2773363"/>
          <p14:tracePt t="10802" x="2400300" y="2773363"/>
          <p14:tracePt t="10803" x="2414588" y="2773363"/>
          <p14:tracePt t="10804" x="2428875" y="2773363"/>
          <p14:tracePt t="10805" x="2444750" y="2773363"/>
          <p14:tracePt t="10806" x="2459038" y="2773363"/>
          <p14:tracePt t="10807" x="2474913" y="2773363"/>
          <p14:tracePt t="10808" x="2489200" y="2773363"/>
          <p14:tracePt t="10810" x="2519363" y="2787650"/>
          <p14:tracePt t="10811" x="2533650" y="2787650"/>
          <p14:tracePt t="10812" x="2547938" y="2787650"/>
          <p14:tracePt t="10813" x="2563813" y="2787650"/>
          <p14:tracePt t="10814" x="2578100" y="2787650"/>
          <p14:tracePt t="10815" x="2593975" y="2787650"/>
          <p14:tracePt t="10816" x="2622550" y="2803525"/>
          <p14:tracePt t="10817" x="2638425" y="2803525"/>
          <p14:tracePt t="10818" x="2652713" y="2803525"/>
          <p14:tracePt t="10819" x="2682875" y="2817813"/>
          <p14:tracePt t="10820" x="2697163" y="2817813"/>
          <p14:tracePt t="10821" x="2727325" y="2817813"/>
          <p14:tracePt t="10822" x="2743200" y="2832100"/>
          <p14:tracePt t="10824" x="2757488" y="2832100"/>
          <p14:tracePt t="10824" x="2771775" y="2832100"/>
          <p14:tracePt t="10825" x="2801938" y="2847975"/>
          <p14:tracePt t="10826" x="2816225" y="2847975"/>
          <p14:tracePt t="10827" x="2832100" y="2862263"/>
          <p14:tracePt t="10828" x="2862263" y="2862263"/>
          <p14:tracePt t="10829" x="2876550" y="2878138"/>
          <p14:tracePt t="10830" x="2890838" y="2878138"/>
          <p14:tracePt t="10831" x="2906713" y="2892425"/>
          <p14:tracePt t="10832" x="2936875" y="2892425"/>
          <p14:tracePt t="10833" x="2951163" y="2906713"/>
          <p14:tracePt t="10834" x="2965450" y="2906713"/>
          <p14:tracePt t="10835" x="2981325" y="2922588"/>
          <p14:tracePt t="10836" x="2995613" y="2922588"/>
          <p14:tracePt t="10837" x="3025775" y="2936875"/>
          <p14:tracePt t="10838" x="3040063" y="2951163"/>
          <p14:tracePt t="10839" x="3055938" y="2951163"/>
          <p14:tracePt t="10840" x="3070225" y="2967038"/>
          <p14:tracePt t="10841" x="3084513" y="2967038"/>
          <p14:tracePt t="10842" x="3100388" y="2981325"/>
          <p14:tracePt t="10843" x="3114675" y="2997200"/>
          <p14:tracePt t="10844" x="3130550" y="3011488"/>
          <p14:tracePt t="10845" x="3144838" y="3011488"/>
          <p14:tracePt t="10846" x="3159125" y="3025775"/>
          <p14:tracePt t="10847" x="3175000" y="3041650"/>
          <p14:tracePt t="10848" x="3175000" y="3055938"/>
          <p14:tracePt t="10849" x="3189288" y="3071813"/>
          <p14:tracePt t="10850" x="3205163" y="3071813"/>
          <p14:tracePt t="10852" x="3219450" y="3086100"/>
          <p14:tracePt t="10852" x="3219450" y="3100388"/>
          <p14:tracePt t="10853" x="3233738" y="3116263"/>
          <p14:tracePt t="10854" x="3249613" y="3130550"/>
          <p14:tracePt t="10855" x="3249613" y="3146425"/>
          <p14:tracePt t="10856" x="3263900" y="3146425"/>
          <p14:tracePt t="10857" x="3263900" y="3160713"/>
          <p14:tracePt t="10858" x="3279775" y="3175000"/>
          <p14:tracePt t="10860" x="3279775" y="3190875"/>
          <p14:tracePt t="10860" x="3294063" y="3190875"/>
          <p14:tracePt t="10861" x="3294063" y="3205163"/>
          <p14:tracePt t="10862" x="3294063" y="3221038"/>
          <p14:tracePt t="10863" x="3294063" y="3235325"/>
          <p14:tracePt t="10864" x="3308350" y="3235325"/>
          <p14:tracePt t="10865" x="3308350" y="3249613"/>
          <p14:tracePt t="10866" x="3308350" y="3265488"/>
          <p14:tracePt t="10867" x="3324225" y="3279775"/>
          <p14:tracePt t="10868" x="3324225" y="3294063"/>
          <p14:tracePt t="10869" x="3324225" y="3309938"/>
          <p14:tracePt t="10870" x="3324225" y="3324225"/>
          <p14:tracePt t="10871" x="3324225" y="3340100"/>
          <p14:tracePt t="10872" x="3324225" y="3354388"/>
          <p14:tracePt t="10874" x="3324225" y="3368675"/>
          <p14:tracePt t="10875" x="3324225" y="3384550"/>
          <p14:tracePt t="10877" x="3324225" y="3398838"/>
          <p14:tracePt t="10878" x="3324225" y="3414713"/>
          <p14:tracePt t="10894" x="3279775" y="3548063"/>
          <p14:tracePt t="10895" x="3263900" y="3563938"/>
          <p14:tracePt t="10896" x="3249613" y="3563938"/>
          <p14:tracePt t="10897" x="3249613" y="3578225"/>
          <p14:tracePt t="10898" x="3233738" y="3578225"/>
          <p14:tracePt t="10899" x="3233738" y="3592513"/>
          <p14:tracePt t="10900" x="3219450" y="3592513"/>
          <p14:tracePt t="10901" x="3219450" y="3608388"/>
          <p14:tracePt t="10902" x="3205163" y="3608388"/>
          <p14:tracePt t="10904" x="3205163" y="3622675"/>
          <p14:tracePt t="10905" x="3189288" y="3622675"/>
          <p14:tracePt t="10907" x="3175000" y="3636963"/>
          <p14:tracePt t="10908" x="3159125" y="3636963"/>
          <p14:tracePt t="10910" x="3159125" y="3652838"/>
          <p14:tracePt t="10911" x="3144838" y="3652838"/>
          <p14:tracePt t="10912" x="3130550" y="3652838"/>
          <p14:tracePt t="10914" x="3114675" y="3652838"/>
          <p14:tracePt t="10914" x="3114675" y="3667125"/>
          <p14:tracePt t="10915" x="3100388" y="3667125"/>
          <p14:tracePt t="10918" x="3084513" y="3667125"/>
          <p14:tracePt t="10919" x="3070225" y="3667125"/>
          <p14:tracePt t="10921" x="3070225" y="3683000"/>
          <p14:tracePt t="10921" x="3055938" y="3683000"/>
          <p14:tracePt t="10923" x="3040063" y="3683000"/>
          <p14:tracePt t="10925" x="3025775" y="3683000"/>
          <p14:tracePt t="10928" x="3011488" y="3683000"/>
          <p14:tracePt t="10929" x="2995613" y="3683000"/>
          <p14:tracePt t="10931" x="2981325" y="3683000"/>
          <p14:tracePt t="10932" x="2981325" y="3697288"/>
          <p14:tracePt t="10933" x="2965450" y="3697288"/>
          <p14:tracePt t="10935" x="2951163" y="3697288"/>
          <p14:tracePt t="10937" x="2936875" y="3697288"/>
          <p14:tracePt t="10939" x="2921000" y="3697288"/>
          <p14:tracePt t="10942" x="2906713" y="3697288"/>
          <p14:tracePt t="10943" x="2890838" y="3697288"/>
          <p14:tracePt t="10947" x="2876550" y="3697288"/>
          <p14:tracePt t="10948" x="2862263" y="3697288"/>
          <p14:tracePt t="10950" x="2846388" y="3697288"/>
          <p14:tracePt t="10953" x="2832100" y="3683000"/>
          <p14:tracePt t="10954" x="2816225" y="3683000"/>
          <p14:tracePt t="10957" x="2801938" y="3683000"/>
          <p14:tracePt t="10959" x="2787650" y="3683000"/>
          <p14:tracePt t="10961" x="2787650" y="3667125"/>
          <p14:tracePt t="10962" x="2771775" y="3667125"/>
          <p14:tracePt t="10965" x="2757488" y="3667125"/>
          <p14:tracePt t="10968" x="2743200" y="3667125"/>
          <p14:tracePt t="10969" x="2743200" y="3652838"/>
          <p14:tracePt t="10972" x="2727325" y="3652838"/>
          <p14:tracePt t="10975" x="2713038" y="3652838"/>
          <p14:tracePt t="10978" x="2713038" y="3636963"/>
          <p14:tracePt t="10980" x="2697163" y="3636963"/>
          <p14:tracePt t="10988" x="2682875" y="3636963"/>
          <p14:tracePt t="11002" x="2668588" y="3636963"/>
          <p14:tracePt t="11005" x="2668588" y="3622675"/>
          <p14:tracePt t="11090" x="2652713" y="3622675"/>
          <p14:tracePt t="11114" x="2638425" y="3622675"/>
          <p14:tracePt t="11382" x="2622550" y="3622675"/>
          <p14:tracePt t="11504" x="2622550" y="3636963"/>
          <p14:tracePt t="11520" x="2622550" y="3652838"/>
          <p14:tracePt t="11526" x="2622550" y="3667125"/>
          <p14:tracePt t="11531" x="2638425" y="3667125"/>
          <p14:tracePt t="11535" x="2638425" y="3683000"/>
          <p14:tracePt t="11544" x="2638425" y="3697288"/>
          <p14:tracePt t="11552" x="2638425" y="3711575"/>
          <p14:tracePt t="11557" x="2638425" y="3727450"/>
          <p14:tracePt t="11560" x="2638425" y="3741738"/>
          <p14:tracePt t="11562" x="2652713" y="3741738"/>
          <p14:tracePt t="11563" x="2652713" y="3757613"/>
          <p14:tracePt t="11567" x="2652713" y="3771900"/>
          <p14:tracePt t="11569" x="2652713" y="3786188"/>
          <p14:tracePt t="11572" x="2652713" y="3802063"/>
          <p14:tracePt t="11573" x="2668588" y="3802063"/>
          <p14:tracePt t="11575" x="2668588" y="3816350"/>
          <p14:tracePt t="11577" x="2668588" y="3832225"/>
          <p14:tracePt t="11579" x="2682875" y="3832225"/>
          <p14:tracePt t="11580" x="2682875" y="3846513"/>
          <p14:tracePt t="11584" x="2682875" y="3860800"/>
          <p14:tracePt t="11584" x="2697163" y="3860800"/>
          <p14:tracePt t="11586" x="2697163" y="3876675"/>
          <p14:tracePt t="11589" x="2697163" y="3890963"/>
          <p14:tracePt t="11590" x="2713038" y="3890963"/>
          <p14:tracePt t="11593" x="2713038" y="3906838"/>
          <p14:tracePt t="11596" x="2727325" y="3906838"/>
          <p14:tracePt t="11598" x="2727325" y="3921125"/>
          <p14:tracePt t="11601" x="2743200" y="3921125"/>
          <p14:tracePt t="11605" x="2743200" y="3935413"/>
          <p14:tracePt t="11609" x="2757488" y="3935413"/>
          <p14:tracePt t="11745" x="2743200" y="3935413"/>
          <p14:tracePt t="11749" x="2743200" y="3921125"/>
          <p14:tracePt t="11755" x="2743200" y="3906838"/>
          <p14:tracePt t="11757" x="2727325" y="3906838"/>
          <p14:tracePt t="11759" x="2727325" y="3890963"/>
          <p14:tracePt t="11762" x="2727325" y="3876675"/>
          <p14:tracePt t="11767" x="2727325" y="3860800"/>
          <p14:tracePt t="11769" x="2713038" y="3860800"/>
          <p14:tracePt t="11770" x="2713038" y="3846513"/>
          <p14:tracePt t="11773" x="2713038" y="3832225"/>
          <p14:tracePt t="11778" x="2713038" y="3816350"/>
          <p14:tracePt t="11782" x="2713038" y="3802063"/>
          <p14:tracePt t="11785" x="2713038" y="3786188"/>
          <p14:tracePt t="11789" x="2713038" y="3771900"/>
          <p14:tracePt t="11791" x="2713038" y="3757613"/>
          <p14:tracePt t="11793" x="2713038" y="3741738"/>
          <p14:tracePt t="11796" x="2713038" y="3727450"/>
          <p14:tracePt t="11798" x="2713038" y="3711575"/>
          <p14:tracePt t="11801" x="2713038" y="3697288"/>
          <p14:tracePt t="11804" x="2713038" y="3683000"/>
          <p14:tracePt t="11805" x="2713038" y="3667125"/>
          <p14:tracePt t="11807" x="2727325" y="3667125"/>
          <p14:tracePt t="11808" x="2727325" y="3652838"/>
          <p14:tracePt t="11809" x="2727325" y="3636963"/>
          <p14:tracePt t="11812" x="2727325" y="3622675"/>
          <p14:tracePt t="11813" x="2743200" y="3622675"/>
          <p14:tracePt t="11814" x="2743200" y="3608388"/>
          <p14:tracePt t="11815" x="2757488" y="3608388"/>
          <p14:tracePt t="11817" x="2757488" y="3592513"/>
          <p14:tracePt t="11818" x="2757488" y="3578225"/>
          <p14:tracePt t="11820" x="2771775" y="3578225"/>
          <p14:tracePt t="11820" x="2771775" y="3563938"/>
          <p14:tracePt t="11821" x="2787650" y="3563938"/>
          <p14:tracePt t="11822" x="2787650" y="3548063"/>
          <p14:tracePt t="11823" x="2787650" y="3533775"/>
          <p14:tracePt t="11824" x="2801938" y="3533775"/>
          <p14:tracePt t="11825" x="2801938" y="3517900"/>
          <p14:tracePt t="11827" x="2816225" y="3517900"/>
          <p14:tracePt t="11828" x="2816225" y="3503613"/>
          <p14:tracePt t="11829" x="2832100" y="3489325"/>
          <p14:tracePt t="11832" x="2832100" y="3473450"/>
          <p14:tracePt t="11832" x="2846388" y="3473450"/>
          <p14:tracePt t="11833" x="2846388" y="3459163"/>
          <p14:tracePt t="11834" x="2862263" y="3459163"/>
          <p14:tracePt t="11835" x="2862263" y="3443288"/>
          <p14:tracePt t="11836" x="2876550" y="3443288"/>
          <p14:tracePt t="11837" x="2876550" y="3429000"/>
          <p14:tracePt t="11838" x="2890838" y="3429000"/>
          <p14:tracePt t="11839" x="2890838" y="3414713"/>
          <p14:tracePt t="11840" x="2906713" y="3414713"/>
          <p14:tracePt t="11841" x="2906713" y="3398838"/>
          <p14:tracePt t="11842" x="2921000" y="3398838"/>
          <p14:tracePt t="11843" x="2936875" y="3384550"/>
          <p14:tracePt t="11844" x="2936875" y="3368675"/>
          <p14:tracePt t="11845" x="2951163" y="3368675"/>
          <p14:tracePt t="11846" x="2965450" y="3368675"/>
          <p14:tracePt t="11847" x="2965450" y="3354388"/>
          <p14:tracePt t="11848" x="2981325" y="3340100"/>
          <p14:tracePt t="11849" x="2995613" y="3340100"/>
          <p14:tracePt t="11850" x="2995613" y="3324225"/>
          <p14:tracePt t="11851" x="3011488" y="3324225"/>
          <p14:tracePt t="11852" x="3025775" y="3309938"/>
          <p14:tracePt t="11853" x="3040063" y="3294063"/>
          <p14:tracePt t="11854" x="3055938" y="3294063"/>
          <p14:tracePt t="11855" x="3055938" y="3279775"/>
          <p14:tracePt t="11856" x="3070225" y="3265488"/>
          <p14:tracePt t="11857" x="3084513" y="3265488"/>
          <p14:tracePt t="11858" x="3100388" y="3249613"/>
          <p14:tracePt t="11859" x="3114675" y="3249613"/>
          <p14:tracePt t="11860" x="3114675" y="3235325"/>
          <p14:tracePt t="11861" x="3130550" y="3221038"/>
          <p14:tracePt t="11862" x="3144838" y="3221038"/>
          <p14:tracePt t="11863" x="3159125" y="3205163"/>
          <p14:tracePt t="11864" x="3175000" y="3190875"/>
          <p14:tracePt t="11865" x="3189288" y="3190875"/>
          <p14:tracePt t="11866" x="3189288" y="3175000"/>
          <p14:tracePt t="11867" x="3205163" y="3175000"/>
          <p14:tracePt t="11868" x="3219450" y="3160713"/>
          <p14:tracePt t="11869" x="3233738" y="3146425"/>
          <p14:tracePt t="11870" x="3249613" y="3146425"/>
          <p14:tracePt t="11871" x="3263900" y="3130550"/>
          <p14:tracePt t="11872" x="3279775" y="3116263"/>
          <p14:tracePt t="11873" x="3294063" y="3116263"/>
          <p14:tracePt t="11874" x="3294063" y="3100388"/>
          <p14:tracePt t="11875" x="3308350" y="3100388"/>
          <p14:tracePt t="11876" x="3324225" y="3086100"/>
          <p14:tracePt t="11877" x="3338513" y="3071813"/>
          <p14:tracePt t="11878" x="3352800" y="3071813"/>
          <p14:tracePt t="11879" x="3368675" y="3071813"/>
          <p14:tracePt t="11880" x="3382963" y="3055938"/>
          <p14:tracePt t="11881" x="3398838" y="3041650"/>
          <p14:tracePt t="11882" x="3413125" y="3041650"/>
          <p14:tracePt t="11883" x="3427413" y="3025775"/>
          <p14:tracePt t="11884" x="3443288" y="3025775"/>
          <p14:tracePt t="11900" x="3725863" y="2892425"/>
          <p14:tracePt t="11901" x="3741738" y="2892425"/>
          <p14:tracePt t="11902" x="3756025" y="2892425"/>
          <p14:tracePt t="11903" x="3786188" y="2878138"/>
          <p14:tracePt t="11904" x="3800475" y="2878138"/>
          <p14:tracePt t="11905" x="3816350" y="2862263"/>
          <p14:tracePt t="11906" x="3844925" y="2862263"/>
          <p14:tracePt t="11907" x="3860800" y="2862263"/>
          <p14:tracePt t="11908" x="3875088" y="2847975"/>
          <p14:tracePt t="11909" x="3889375" y="2847975"/>
          <p14:tracePt t="11910" x="3919538" y="2847975"/>
          <p14:tracePt t="11911" x="3935413" y="2832100"/>
          <p14:tracePt t="11912" x="3949700" y="2832100"/>
          <p14:tracePt t="11914" x="3994150" y="2817813"/>
          <p14:tracePt t="11915" x="4010025" y="2817813"/>
          <p14:tracePt t="11916" x="4038600" y="2817813"/>
          <p14:tracePt t="11917" x="4054475" y="2817813"/>
          <p14:tracePt t="11918" x="4068763" y="2803525"/>
          <p14:tracePt t="11919" x="4084638" y="2803525"/>
          <p14:tracePt t="11921" x="4113213" y="2803525"/>
          <p14:tracePt t="11921" x="4129088" y="2787650"/>
          <p14:tracePt t="11922" x="4157663" y="2787650"/>
          <p14:tracePt t="11923" x="4173538" y="2787650"/>
          <p14:tracePt t="11924" x="4187825" y="2787650"/>
          <p14:tracePt t="11925" x="4217988" y="2773363"/>
          <p14:tracePt t="11926" x="4232275" y="2773363"/>
          <p14:tracePt t="11928" x="4262438" y="2773363"/>
          <p14:tracePt t="11928" x="4278313" y="2773363"/>
          <p14:tracePt t="11929" x="4306888" y="2773363"/>
          <p14:tracePt t="11930" x="4322763" y="2773363"/>
          <p14:tracePt t="11931" x="4352925" y="2757488"/>
          <p14:tracePt t="11932" x="4367213" y="2757488"/>
          <p14:tracePt t="11933" x="4397375" y="2757488"/>
          <p14:tracePt t="11934" x="4411663" y="2757488"/>
          <p14:tracePt t="11935" x="4441825" y="2743200"/>
          <p14:tracePt t="11936" x="4456113" y="2743200"/>
          <p14:tracePt t="11937" x="4486275" y="2743200"/>
          <p14:tracePt t="11938" x="4516438" y="2743200"/>
          <p14:tracePt t="11939" x="4530725" y="2743200"/>
          <p14:tracePt t="11940" x="4560888" y="2743200"/>
          <p14:tracePt t="11941" x="4575175" y="2728913"/>
          <p14:tracePt t="11942" x="4605338" y="2728913"/>
          <p14:tracePt t="11943" x="4635500" y="2728913"/>
          <p14:tracePt t="11944" x="4649788" y="2728913"/>
          <p14:tracePt t="11945" x="4679950" y="2728913"/>
          <p14:tracePt t="11946" x="4694238" y="2728913"/>
          <p14:tracePt t="11947" x="4724400" y="2713038"/>
          <p14:tracePt t="11948" x="4754563" y="2713038"/>
          <p14:tracePt t="11949" x="4784725" y="2713038"/>
          <p14:tracePt t="11950" x="4799013" y="2713038"/>
          <p14:tracePt t="11951" x="4829175" y="2713038"/>
          <p14:tracePt t="11952" x="4859338" y="2713038"/>
          <p14:tracePt t="11953" x="4873625" y="2698750"/>
          <p14:tracePt t="11954" x="4903788" y="2698750"/>
          <p14:tracePt t="11955" x="4918075" y="2698750"/>
          <p14:tracePt t="11956" x="4948238" y="2698750"/>
          <p14:tracePt t="11957" x="4978400" y="2698750"/>
          <p14:tracePt t="11958" x="5008563" y="2698750"/>
          <p14:tracePt t="11959" x="5022850" y="2698750"/>
          <p14:tracePt t="11960" x="5053013" y="2698750"/>
          <p14:tracePt t="11961" x="5067300" y="2698750"/>
          <p14:tracePt t="11962" x="5097463" y="2698750"/>
          <p14:tracePt t="11964" x="5111750" y="2682875"/>
          <p14:tracePt t="11964" x="5141913" y="2682875"/>
          <p14:tracePt t="11965" x="5172075" y="2682875"/>
          <p14:tracePt t="11966" x="5186363" y="2682875"/>
          <p14:tracePt t="11967" x="5216525" y="2682875"/>
          <p14:tracePt t="11968" x="5246688" y="2682875"/>
          <p14:tracePt t="11969" x="5260975" y="2682875"/>
          <p14:tracePt t="11970" x="5291138" y="2682875"/>
          <p14:tracePt t="11971" x="5305425" y="2682875"/>
          <p14:tracePt t="11972" x="5335588" y="2682875"/>
          <p14:tracePt t="11973" x="5351463" y="2682875"/>
          <p14:tracePt t="11974" x="5380038" y="2682875"/>
          <p14:tracePt t="11975" x="5395913" y="2682875"/>
          <p14:tracePt t="11976" x="5410200" y="2682875"/>
          <p14:tracePt t="11977" x="5440363" y="2682875"/>
          <p14:tracePt t="11978" x="5454650" y="2682875"/>
          <p14:tracePt t="11979" x="5470525" y="2682875"/>
          <p14:tracePt t="11980" x="5499100" y="2682875"/>
          <p14:tracePt t="11981" x="5514975" y="2682875"/>
          <p14:tracePt t="11982" x="5529263" y="2682875"/>
          <p14:tracePt t="11983" x="5559425" y="2682875"/>
          <p14:tracePt t="11984" x="5573713" y="2682875"/>
          <p14:tracePt t="11985" x="5589588" y="2682875"/>
          <p14:tracePt t="11986" x="5603875" y="2682875"/>
          <p14:tracePt t="11987" x="5619750" y="2682875"/>
          <p14:tracePt t="11988" x="5634038" y="2682875"/>
          <p14:tracePt t="11989" x="5664200" y="2682875"/>
          <p14:tracePt t="11990" x="5678488" y="2682875"/>
          <p14:tracePt t="11991" x="5694363" y="2682875"/>
          <p14:tracePt t="11992" x="5708650" y="2682875"/>
          <p14:tracePt t="11993" x="5722938" y="2682875"/>
          <p14:tracePt t="11994" x="5738813" y="2682875"/>
          <p14:tracePt t="11995" x="5753100" y="2682875"/>
          <p14:tracePt t="11996" x="5767388" y="2682875"/>
          <p14:tracePt t="11997" x="5783263" y="2682875"/>
          <p14:tracePt t="11998" x="5783263" y="2698750"/>
          <p14:tracePt t="11999" x="5797550" y="2698750"/>
          <p14:tracePt t="12000" x="5813425" y="2698750"/>
          <p14:tracePt t="12001" x="5827713" y="2698750"/>
          <p14:tracePt t="12002" x="5842000" y="2698750"/>
          <p14:tracePt t="12003" x="5857875" y="2698750"/>
          <p14:tracePt t="12004" x="5872163" y="2698750"/>
          <p14:tracePt t="12005" x="5872163" y="2713038"/>
          <p14:tracePt t="12006" x="5888038" y="2713038"/>
          <p14:tracePt t="12007" x="5902325" y="2713038"/>
          <p14:tracePt t="12008" x="5916613" y="2728913"/>
          <p14:tracePt t="12009" x="5932488" y="2728913"/>
          <p14:tracePt t="12010" x="5932488" y="2743200"/>
          <p14:tracePt t="12011" x="5946775" y="2743200"/>
          <p14:tracePt t="12012" x="5962650" y="2743200"/>
          <p14:tracePt t="12013" x="5976938" y="2757488"/>
          <p14:tracePt t="12014" x="5991225" y="2757488"/>
          <p14:tracePt t="12015" x="5991225" y="2773363"/>
          <p14:tracePt t="12016" x="6007100" y="2773363"/>
          <p14:tracePt t="12017" x="6021388" y="2787650"/>
          <p14:tracePt t="12018" x="6035675" y="2787650"/>
          <p14:tracePt t="12019" x="6051550" y="2803525"/>
          <p14:tracePt t="12020" x="6065838" y="2817813"/>
          <p14:tracePt t="12021" x="6081713" y="2817813"/>
          <p14:tracePt t="12022" x="6096000" y="2832100"/>
          <p14:tracePt t="12023" x="6110288" y="2847975"/>
          <p14:tracePt t="12024" x="6126163" y="2862263"/>
          <p14:tracePt t="12025" x="6140450" y="2878138"/>
          <p14:tracePt t="12026" x="6156325" y="2878138"/>
          <p14:tracePt t="12027" x="6170613" y="2892425"/>
          <p14:tracePt t="12028" x="6184900" y="2906713"/>
          <p14:tracePt t="12029" x="6200775" y="2922588"/>
          <p14:tracePt t="12030" x="6215063" y="2936875"/>
          <p14:tracePt t="12032" x="6229350" y="2951163"/>
          <p14:tracePt t="12032" x="6245225" y="2967038"/>
          <p14:tracePt t="12033" x="6259513" y="2981325"/>
          <p14:tracePt t="12034" x="6289675" y="2997200"/>
          <p14:tracePt t="12035" x="6303963" y="2997200"/>
          <p14:tracePt t="12036" x="6319838" y="3011488"/>
          <p14:tracePt t="12037" x="6334125" y="3025775"/>
          <p14:tracePt t="12038" x="6350000" y="3041650"/>
          <p14:tracePt t="12039" x="6364288" y="3055938"/>
          <p14:tracePt t="12040" x="6394450" y="3071813"/>
          <p14:tracePt t="12041" x="6408738" y="3086100"/>
          <p14:tracePt t="12042" x="6424613" y="3100388"/>
          <p14:tracePt t="12043" x="6438900" y="3116263"/>
          <p14:tracePt t="12044" x="6453188" y="3130550"/>
          <p14:tracePt t="12046" x="6483350" y="3146425"/>
          <p14:tracePt t="12047" x="6513513" y="3175000"/>
          <p14:tracePt t="12049" x="6527800" y="3175000"/>
          <p14:tracePt t="12049" x="6543675" y="3190875"/>
          <p14:tracePt t="12050" x="6557963" y="3205163"/>
          <p14:tracePt t="12051" x="6572250" y="3221038"/>
          <p14:tracePt t="12053" x="6602413" y="3235325"/>
          <p14:tracePt t="12053" x="6618288" y="3249613"/>
          <p14:tracePt t="12054" x="6632575" y="3265488"/>
          <p14:tracePt t="12055" x="6646863" y="3279775"/>
          <p14:tracePt t="12056" x="6662738" y="3294063"/>
          <p14:tracePt t="12057" x="6677025" y="3294063"/>
          <p14:tracePt t="12058" x="6692900" y="3309938"/>
          <p14:tracePt t="12060" x="6707188" y="3324225"/>
          <p14:tracePt t="12060" x="6721475" y="3340100"/>
          <p14:tracePt t="12061" x="6737350" y="3354388"/>
          <p14:tracePt t="12062" x="6751638" y="3354388"/>
          <p14:tracePt t="12063" x="6765925" y="3368675"/>
          <p14:tracePt t="12064" x="6781800" y="3384550"/>
          <p14:tracePt t="12065" x="6796088" y="3384550"/>
          <p14:tracePt t="12066" x="6811963" y="3398838"/>
          <p14:tracePt t="12067" x="6826250" y="3414713"/>
          <p14:tracePt t="12068" x="6840538" y="3429000"/>
          <p14:tracePt t="12069" x="6856413" y="3429000"/>
          <p14:tracePt t="12070" x="6856413" y="3443288"/>
          <p14:tracePt t="12071" x="6870700" y="3443288"/>
          <p14:tracePt t="12072" x="6870700" y="3459163"/>
          <p14:tracePt t="12073" x="6886575" y="3459163"/>
          <p14:tracePt t="12074" x="6886575" y="3473450"/>
          <p14:tracePt t="12075" x="6900863" y="3473450"/>
          <p14:tracePt t="12076" x="6900863" y="3489325"/>
          <p14:tracePt t="12077" x="6915150" y="3489325"/>
          <p14:tracePt t="12078" x="6931025" y="3503613"/>
          <p14:tracePt t="12079" x="6931025" y="3517900"/>
          <p14:tracePt t="12080" x="6945313" y="3517900"/>
          <p14:tracePt t="12083" x="6945313" y="3533775"/>
          <p14:tracePt t="12084" x="6961188" y="3533775"/>
          <p14:tracePt t="12086" x="6961188" y="3548063"/>
          <p14:tracePt t="12088" x="6975475" y="3548063"/>
          <p14:tracePt t="12090" x="6975475" y="3563938"/>
          <p14:tracePt t="12095" x="6975475" y="3578225"/>
          <p14:tracePt t="12101" x="6975475" y="3592513"/>
          <p14:tracePt t="12106" x="6975475" y="3608388"/>
          <p14:tracePt t="12108" x="6961188" y="3608388"/>
          <p14:tracePt t="12111" x="6961188" y="3622675"/>
          <p14:tracePt t="12114" x="6945313" y="3622675"/>
          <p14:tracePt t="12115" x="6945313" y="3636963"/>
          <p14:tracePt t="12117" x="6931025" y="3636963"/>
          <p14:tracePt t="12119" x="6915150" y="3652838"/>
          <p14:tracePt t="12122" x="6900863" y="3652838"/>
          <p14:tracePt t="12124" x="6886575" y="3652838"/>
          <p14:tracePt t="12125" x="6886575" y="3667125"/>
          <p14:tracePt t="12126" x="6870700" y="3667125"/>
          <p14:tracePt t="12129" x="6856413" y="3667125"/>
          <p14:tracePt t="12131" x="6840538" y="3683000"/>
          <p14:tracePt t="12133" x="6826250" y="3683000"/>
          <p14:tracePt t="12135" x="6811963" y="3683000"/>
          <p14:tracePt t="12137" x="6796088" y="3683000"/>
          <p14:tracePt t="12138" x="6796088" y="3697288"/>
          <p14:tracePt t="12140" x="6781800" y="3697288"/>
          <p14:tracePt t="12143" x="6765925" y="3697288"/>
          <p14:tracePt t="12145" x="6751638" y="3697288"/>
          <p14:tracePt t="12147" x="6737350" y="3697288"/>
          <p14:tracePt t="12150" x="6721475" y="3697288"/>
          <p14:tracePt t="12152" x="6707188" y="3697288"/>
          <p14:tracePt t="12156" x="6692900" y="3697288"/>
          <p14:tracePt t="12158" x="6677025" y="3697288"/>
          <p14:tracePt t="12161" x="6662738" y="3697288"/>
          <p14:tracePt t="12165" x="6646863" y="3697288"/>
          <p14:tracePt t="12166" x="6632575" y="3697288"/>
          <p14:tracePt t="12171" x="6618288" y="3697288"/>
          <p14:tracePt t="12174" x="6602413" y="3697288"/>
          <p14:tracePt t="12176" x="6588125" y="3697288"/>
          <p14:tracePt t="12179" x="6572250" y="3697288"/>
          <p14:tracePt t="12181" x="6557963" y="3697288"/>
          <p14:tracePt t="12185" x="6557963" y="3683000"/>
          <p14:tracePt t="12185" x="6543675" y="3683000"/>
          <p14:tracePt t="12187" x="6527800" y="3683000"/>
          <p14:tracePt t="12190" x="6513513" y="3683000"/>
          <p14:tracePt t="12191" x="6513513" y="3667125"/>
          <p14:tracePt t="12192" x="6497638" y="3667125"/>
          <p14:tracePt t="12195" x="6483350" y="3667125"/>
          <p14:tracePt t="12196" x="6483350" y="3652838"/>
          <p14:tracePt t="12197" x="6469063" y="3652838"/>
          <p14:tracePt t="12200" x="6469063" y="3636963"/>
          <p14:tracePt t="12201" x="6453188" y="3636963"/>
          <p14:tracePt t="12202" x="6438900" y="3636963"/>
          <p14:tracePt t="12203" x="6438900" y="3622675"/>
          <p14:tracePt t="12204" x="6424613" y="3622675"/>
          <p14:tracePt t="12206" x="6424613" y="3608388"/>
          <p14:tracePt t="12207" x="6408738" y="3608388"/>
          <p14:tracePt t="12208" x="6394450" y="3592513"/>
          <p14:tracePt t="12210" x="6394450" y="3578225"/>
          <p14:tracePt t="12211" x="6378575" y="3578225"/>
          <p14:tracePt t="12213" x="6364288" y="3578225"/>
          <p14:tracePt t="12214" x="6364288" y="3563938"/>
          <p14:tracePt t="12214" x="6350000" y="3548063"/>
          <p14:tracePt t="12216" x="6334125" y="3533775"/>
          <p14:tracePt t="12218" x="6334125" y="3517900"/>
          <p14:tracePt t="12219" x="6319838" y="3517900"/>
          <p14:tracePt t="12220" x="6303963" y="3503613"/>
          <p14:tracePt t="12221" x="6303963" y="3489325"/>
          <p14:tracePt t="12222" x="6289675" y="3489325"/>
          <p14:tracePt t="12223" x="6289675" y="3473450"/>
          <p14:tracePt t="12224" x="6275388" y="3473450"/>
          <p14:tracePt t="12225" x="6275388" y="3459163"/>
          <p14:tracePt t="12226" x="6275388" y="3443288"/>
          <p14:tracePt t="12227" x="6259513" y="3443288"/>
          <p14:tracePt t="12228" x="6259513" y="3429000"/>
          <p14:tracePt t="12229" x="6245225" y="3414713"/>
          <p14:tracePt t="12230" x="6229350" y="3398838"/>
          <p14:tracePt t="12231" x="6229350" y="3384550"/>
          <p14:tracePt t="12232" x="6215063" y="3384550"/>
          <p14:tracePt t="12233" x="6215063" y="3368675"/>
          <p14:tracePt t="12234" x="6200775" y="3368675"/>
          <p14:tracePt t="12236" x="6200775" y="3354388"/>
          <p14:tracePt t="12236" x="6184900" y="3340100"/>
          <p14:tracePt t="12237" x="6184900" y="3324225"/>
          <p14:tracePt t="12238" x="6170613" y="3324225"/>
          <p14:tracePt t="12239" x="6170613" y="3309938"/>
          <p14:tracePt t="12240" x="6156325" y="3294063"/>
          <p14:tracePt t="12241" x="6156325" y="3279775"/>
          <p14:tracePt t="12242" x="6140450" y="3279775"/>
          <p14:tracePt t="12243" x="6126163" y="3265488"/>
          <p14:tracePt t="12244" x="6126163" y="3249613"/>
          <p14:tracePt t="12245" x="6126163" y="3235325"/>
          <p14:tracePt t="12246" x="6110288" y="3221038"/>
          <p14:tracePt t="12248" x="6096000" y="3205163"/>
          <p14:tracePt t="12249" x="6096000" y="3190875"/>
          <p14:tracePt t="12251" x="6096000" y="3175000"/>
          <p14:tracePt t="12252" x="6096000" y="3160713"/>
          <p14:tracePt t="12252" x="6081713" y="3160713"/>
          <p14:tracePt t="12253" x="6081713" y="3146425"/>
          <p14:tracePt t="12255" x="6081713" y="3130550"/>
          <p14:tracePt t="12255" x="6081713" y="3116263"/>
          <p14:tracePt t="12256" x="6065838" y="3116263"/>
          <p14:tracePt t="12258" x="6065838" y="3100388"/>
          <p14:tracePt t="12258" x="6065838" y="3086100"/>
          <p14:tracePt t="12259" x="6065838" y="3071813"/>
          <p14:tracePt t="12262" x="6065838" y="3055938"/>
          <p14:tracePt t="12264" x="6065838" y="3041650"/>
          <p14:tracePt t="12264" x="6065838" y="3025775"/>
          <p14:tracePt t="12266" x="6065838" y="3011488"/>
          <p14:tracePt t="12268" x="6065838" y="2997200"/>
          <p14:tracePt t="12270" x="6065838" y="2981325"/>
          <p14:tracePt t="12272" x="6081713" y="2981325"/>
          <p14:tracePt t="12273" x="6081713" y="2967038"/>
          <p14:tracePt t="12276" x="6081713" y="2951163"/>
          <p14:tracePt t="12277" x="6096000" y="2951163"/>
          <p14:tracePt t="12278" x="6096000" y="2936875"/>
          <p14:tracePt t="12279" x="6110288" y="2936875"/>
          <p14:tracePt t="12280" x="6110288" y="2922588"/>
          <p14:tracePt t="12281" x="6126163" y="2922588"/>
          <p14:tracePt t="12283" x="6126163" y="2906713"/>
          <p14:tracePt t="12284" x="6140450" y="2906713"/>
          <p14:tracePt t="12286" x="6156325" y="2906713"/>
          <p14:tracePt t="12287" x="6156325" y="2892425"/>
          <p14:tracePt t="12288" x="6170613" y="2892425"/>
          <p14:tracePt t="12289" x="6170613" y="2878138"/>
          <p14:tracePt t="12290" x="6184900" y="2878138"/>
          <p14:tracePt t="12292" x="6184900" y="2862263"/>
          <p14:tracePt t="12293" x="6200775" y="2862263"/>
          <p14:tracePt t="12294" x="6215063" y="2862263"/>
          <p14:tracePt t="12296" x="6215063" y="2847975"/>
          <p14:tracePt t="12296" x="6229350" y="2847975"/>
          <p14:tracePt t="12298" x="6245225" y="2847975"/>
          <p14:tracePt t="12299" x="6245225" y="2832100"/>
          <p14:tracePt t="12300" x="6259513" y="2832100"/>
          <p14:tracePt t="12303" x="6275388" y="2832100"/>
          <p14:tracePt t="12304" x="6275388" y="2817813"/>
          <p14:tracePt t="12304" x="6289675" y="2817813"/>
          <p14:tracePt t="12305" x="6303963" y="2817813"/>
          <p14:tracePt t="12306" x="6303963" y="2803525"/>
          <p14:tracePt t="12307" x="6319838" y="2803525"/>
          <p14:tracePt t="12310" x="6334125" y="2803525"/>
          <p14:tracePt t="12310" x="6334125" y="2787650"/>
          <p14:tracePt t="12312" x="6350000" y="2787650"/>
          <p14:tracePt t="12312" x="6364288" y="2787650"/>
          <p14:tracePt t="12313" x="6378575" y="2773363"/>
          <p14:tracePt t="12315" x="6394450" y="2773363"/>
          <p14:tracePt t="12316" x="6408738" y="2773363"/>
          <p14:tracePt t="12317" x="6408738" y="2757488"/>
          <p14:tracePt t="12318" x="6424613" y="2757488"/>
          <p14:tracePt t="12319" x="6438900" y="2757488"/>
          <p14:tracePt t="12321" x="6453188" y="2757488"/>
          <p14:tracePt t="12322" x="6453188" y="2743200"/>
          <p14:tracePt t="12324" x="6469063" y="2743200"/>
          <p14:tracePt t="12324" x="6483350" y="2743200"/>
          <p14:tracePt t="12325" x="6497638" y="2743200"/>
          <p14:tracePt t="12326" x="6497638" y="2728913"/>
          <p14:tracePt t="12327" x="6513513" y="2728913"/>
          <p14:tracePt t="12328" x="6527800" y="2728913"/>
          <p14:tracePt t="12330" x="6543675" y="2728913"/>
          <p14:tracePt t="12332" x="6557963" y="2728913"/>
          <p14:tracePt t="12332" x="6572250" y="2728913"/>
          <p14:tracePt t="12333" x="6572250" y="2713038"/>
          <p14:tracePt t="12334" x="6588125" y="2713038"/>
          <p14:tracePt t="12335" x="6602413" y="2713038"/>
          <p14:tracePt t="12336" x="6618288" y="2713038"/>
          <p14:tracePt t="12338" x="6632575" y="2713038"/>
          <p14:tracePt t="12339" x="6646863" y="2713038"/>
          <p14:tracePt t="12340" x="6662738" y="2698750"/>
          <p14:tracePt t="12341" x="6677025" y="2698750"/>
          <p14:tracePt t="12342" x="6692900" y="2698750"/>
          <p14:tracePt t="12344" x="6707188" y="2698750"/>
          <p14:tracePt t="12345" x="6721475" y="2698750"/>
          <p14:tracePt t="12346" x="6721475" y="2682875"/>
          <p14:tracePt t="12347" x="6737350" y="2682875"/>
          <p14:tracePt t="12348" x="6751638" y="2682875"/>
          <p14:tracePt t="12349" x="6765925" y="2682875"/>
          <p14:tracePt t="12350" x="6781800" y="2682875"/>
          <p14:tracePt t="12352" x="6796088" y="2682875"/>
          <p14:tracePt t="12353" x="6811963" y="2682875"/>
          <p14:tracePt t="12354" x="6826250" y="2682875"/>
          <p14:tracePt t="12355" x="6826250" y="2668588"/>
          <p14:tracePt t="12356" x="6840538" y="2668588"/>
          <p14:tracePt t="12357" x="6856413" y="2668588"/>
          <p14:tracePt t="12358" x="6870700" y="2668588"/>
          <p14:tracePt t="12360" x="6886575" y="2668588"/>
          <p14:tracePt t="12361" x="6900863" y="2668588"/>
          <p14:tracePt t="12363" x="6915150" y="2668588"/>
          <p14:tracePt t="12364" x="6931025" y="2668588"/>
          <p14:tracePt t="12366" x="6945313" y="2668588"/>
          <p14:tracePt t="12367" x="6961188" y="2668588"/>
          <p14:tracePt t="12369" x="6975475" y="2668588"/>
          <p14:tracePt t="12370" x="6989763" y="2654300"/>
          <p14:tracePt t="12372" x="7005638" y="2654300"/>
          <p14:tracePt t="12373" x="7019925" y="2654300"/>
          <p14:tracePt t="12375" x="7034213" y="2654300"/>
          <p14:tracePt t="12377" x="7050088" y="2654300"/>
          <p14:tracePt t="12380" x="7080250" y="2654300"/>
          <p14:tracePt t="12383" x="7094538" y="2654300"/>
          <p14:tracePt t="12384" x="7108825" y="2654300"/>
          <p14:tracePt t="12386" x="7124700" y="2654300"/>
          <p14:tracePt t="12387" x="7124700" y="2668588"/>
          <p14:tracePt t="12388" x="7138988" y="2668588"/>
          <p14:tracePt t="12391" x="7154863" y="2668588"/>
          <p14:tracePt t="12391" x="7154863" y="2682875"/>
          <p14:tracePt t="12393" x="7169150" y="2682875"/>
          <p14:tracePt t="12394" x="7169150" y="2698750"/>
          <p14:tracePt t="12395" x="7183438" y="2698750"/>
          <p14:tracePt t="12397" x="7183438" y="2713038"/>
          <p14:tracePt t="12398" x="7199313" y="2713038"/>
          <p14:tracePt t="12399" x="7199313" y="2728913"/>
          <p14:tracePt t="12400" x="7213600" y="2728913"/>
          <p14:tracePt t="12401" x="7213600" y="2743200"/>
          <p14:tracePt t="12403" x="7213600" y="2757488"/>
          <p14:tracePt t="12404" x="7229475" y="2757488"/>
          <p14:tracePt t="12405" x="7229475" y="2773363"/>
          <p14:tracePt t="12407" x="7243763" y="2787650"/>
          <p14:tracePt t="12409" x="7243763" y="2803525"/>
          <p14:tracePt t="12409" x="7258050" y="2803525"/>
          <p14:tracePt t="12410" x="7258050" y="2817813"/>
          <p14:tracePt t="12411" x="7258050" y="2832100"/>
          <p14:tracePt t="12413" x="7258050" y="2847975"/>
          <p14:tracePt t="12414" x="7273925" y="2847975"/>
          <p14:tracePt t="12415" x="7273925" y="2862263"/>
          <p14:tracePt t="12416" x="7273925" y="2878138"/>
          <p14:tracePt t="12417" x="7273925" y="2892425"/>
          <p14:tracePt t="12418" x="7273925" y="2906713"/>
          <p14:tracePt t="12420" x="7273925" y="2922588"/>
          <p14:tracePt t="12422" x="7273925" y="2936875"/>
          <p14:tracePt t="12423" x="7273925" y="2951163"/>
          <p14:tracePt t="12424" x="7273925" y="2967038"/>
          <p14:tracePt t="12425" x="7273925" y="2981325"/>
          <p14:tracePt t="12428" x="7273925" y="2997200"/>
          <p14:tracePt t="12429" x="7273925" y="3011488"/>
          <p14:tracePt t="12430" x="7273925" y="3025775"/>
          <p14:tracePt t="12431" x="7273925" y="3041650"/>
          <p14:tracePt t="12433" x="7273925" y="3055938"/>
          <p14:tracePt t="12434" x="7273925" y="3071813"/>
          <p14:tracePt t="12435" x="7258050" y="3071813"/>
          <p14:tracePt t="12436" x="7258050" y="3086100"/>
          <p14:tracePt t="12437" x="7258050" y="3100388"/>
          <p14:tracePt t="12439" x="7258050" y="3116263"/>
          <p14:tracePt t="12440" x="7243763" y="3116263"/>
          <p14:tracePt t="12442" x="7243763" y="3130550"/>
          <p14:tracePt t="12442" x="7243763" y="3146425"/>
          <p14:tracePt t="12443" x="7229475" y="3146425"/>
          <p14:tracePt t="12444" x="7229475" y="3160713"/>
          <p14:tracePt t="12445" x="7213600" y="3175000"/>
          <p14:tracePt t="12446" x="7213600" y="3190875"/>
          <p14:tracePt t="12447" x="7199313" y="3190875"/>
          <p14:tracePt t="12449" x="7199313" y="3205163"/>
          <p14:tracePt t="12449" x="7199313" y="3221038"/>
          <p14:tracePt t="12450" x="7183438" y="3221038"/>
          <p14:tracePt t="12451" x="7183438" y="3235325"/>
          <p14:tracePt t="12452" x="7169150" y="3235325"/>
          <p14:tracePt t="12453" x="7169150" y="3249613"/>
          <p14:tracePt t="12454" x="7154863" y="3249613"/>
          <p14:tracePt t="12455" x="7154863" y="3265488"/>
          <p14:tracePt t="12456" x="7138988" y="3265488"/>
          <p14:tracePt t="12457" x="7138988" y="3279775"/>
          <p14:tracePt t="12458" x="7124700" y="3279775"/>
          <p14:tracePt t="12459" x="7124700" y="3294063"/>
          <p14:tracePt t="12460" x="7108825" y="3309938"/>
          <p14:tracePt t="12461" x="7094538" y="3324225"/>
          <p14:tracePt t="12463" x="7080250" y="3324225"/>
          <p14:tracePt t="12464" x="7080250" y="3340100"/>
          <p14:tracePt t="12465" x="7064375" y="3340100"/>
          <p14:tracePt t="12466" x="7064375" y="3354388"/>
          <p14:tracePt t="12467" x="7050088" y="3354388"/>
          <p14:tracePt t="12468" x="7050088" y="3368675"/>
          <p14:tracePt t="12469" x="7034213" y="3368675"/>
          <p14:tracePt t="12470" x="7019925" y="3368675"/>
          <p14:tracePt t="12471" x="7019925" y="3384550"/>
          <p14:tracePt t="12472" x="7005638" y="3384550"/>
          <p14:tracePt t="12474" x="6989763" y="3384550"/>
          <p14:tracePt t="12475" x="6989763" y="3398838"/>
          <p14:tracePt t="12477" x="6975475" y="3398838"/>
          <p14:tracePt t="12478" x="6961188" y="3398838"/>
          <p14:tracePt t="12479" x="6961188" y="3414713"/>
          <p14:tracePt t="12480" x="6945313" y="3414713"/>
          <p14:tracePt t="12482" x="6931025" y="3414713"/>
          <p14:tracePt t="12484" x="6915150" y="3414713"/>
          <p14:tracePt t="12485" x="6915150" y="3429000"/>
          <p14:tracePt t="12486" x="6900863" y="3429000"/>
          <p14:tracePt t="12488" x="6886575" y="3429000"/>
          <p14:tracePt t="12490" x="6870700" y="3429000"/>
          <p14:tracePt t="12492" x="6856413" y="3429000"/>
          <p14:tracePt t="12494" x="6840538" y="3429000"/>
          <p14:tracePt t="12497" x="6826250" y="3429000"/>
          <p14:tracePt t="12498" x="6811963" y="3429000"/>
          <p14:tracePt t="12500" x="6796088" y="3429000"/>
          <p14:tracePt t="12502" x="6781800" y="3429000"/>
          <p14:tracePt t="12504" x="6765925" y="3429000"/>
          <p14:tracePt t="12506" x="6751638" y="3429000"/>
          <p14:tracePt t="12509" x="6737350" y="3429000"/>
          <p14:tracePt t="12511" x="6721475" y="3429000"/>
          <p14:tracePt t="12512" x="6721475" y="3414713"/>
          <p14:tracePt t="12513" x="6707188" y="3414713"/>
          <p14:tracePt t="12516" x="6692900" y="3414713"/>
          <p14:tracePt t="12517" x="6677025" y="3414713"/>
          <p14:tracePt t="12518" x="6677025" y="3398838"/>
          <p14:tracePt t="12520" x="6662738" y="3398838"/>
          <p14:tracePt t="12522" x="6662738" y="3384550"/>
          <p14:tracePt t="12523" x="6646863" y="3384550"/>
          <p14:tracePt t="12525" x="6632575" y="3384550"/>
          <p14:tracePt t="12526" x="6632575" y="3368675"/>
          <p14:tracePt t="12528" x="6618288" y="3368675"/>
          <p14:tracePt t="12529" x="6618288" y="3354388"/>
          <p14:tracePt t="12532" x="6602413" y="3340100"/>
          <p14:tracePt t="12534" x="6602413" y="3324225"/>
          <p14:tracePt t="12535" x="6588125" y="3324225"/>
          <p14:tracePt t="12536" x="6588125" y="3309938"/>
          <p14:tracePt t="12539" x="6572250" y="3294063"/>
          <p14:tracePt t="12541" x="6572250" y="3279775"/>
          <p14:tracePt t="12542" x="6557963" y="3279775"/>
          <p14:tracePt t="12543" x="6557963" y="3265488"/>
          <p14:tracePt t="12546" x="6557963" y="3249613"/>
          <p14:tracePt t="12546" x="6543675" y="3249613"/>
          <p14:tracePt t="12548" x="6543675" y="3235325"/>
          <p14:tracePt t="12550" x="6527800" y="3221038"/>
          <p14:tracePt t="12552" x="6527800" y="3205163"/>
          <p14:tracePt t="12555" x="6527800" y="3190875"/>
          <p14:tracePt t="12558" x="6527800" y="3175000"/>
          <p14:tracePt t="12560" x="6513513" y="3175000"/>
          <p14:tracePt t="12561" x="6513513" y="3160713"/>
          <p14:tracePt t="12564" x="6513513" y="3146425"/>
          <p14:tracePt t="12569" x="6513513" y="3130550"/>
          <p14:tracePt t="12574" x="6513513" y="3116263"/>
          <p14:tracePt t="12577" x="6513513" y="3100388"/>
          <p14:tracePt t="12578" x="6527800" y="3100388"/>
          <p14:tracePt t="12581" x="6527800" y="3086100"/>
          <p14:tracePt t="12584" x="6527800" y="3071813"/>
          <p14:tracePt t="12585" x="6543675" y="3071813"/>
          <p14:tracePt t="12588" x="6543675" y="3055938"/>
          <p14:tracePt t="12589" x="6557963" y="3055938"/>
          <p14:tracePt t="12591" x="6557963" y="3041650"/>
          <p14:tracePt t="12592" x="6572250" y="3041650"/>
          <p14:tracePt t="12596" x="6588125" y="3025775"/>
          <p14:tracePt t="12597" x="6602413" y="3025775"/>
          <p14:tracePt t="12598" x="6602413" y="3011488"/>
          <p14:tracePt t="12600" x="6618288" y="3011488"/>
          <p14:tracePt t="12602" x="6618288" y="2997200"/>
          <p14:tracePt t="12602" x="6632575" y="2997200"/>
          <p14:tracePt t="12604" x="6632575" y="2981325"/>
          <p14:tracePt t="12605" x="6646863" y="2981325"/>
          <p14:tracePt t="12608" x="6662738" y="2981325"/>
          <p14:tracePt t="12608" x="6662738" y="2967038"/>
          <p14:tracePt t="12610" x="6677025" y="2967038"/>
          <p14:tracePt t="12613" x="6692900" y="2951163"/>
          <p14:tracePt t="12615" x="6707188" y="2951163"/>
          <p14:tracePt t="12617" x="6707188" y="2936875"/>
          <p14:tracePt t="12618" x="6721475" y="2936875"/>
          <p14:tracePt t="12621" x="6737350" y="2936875"/>
          <p14:tracePt t="12624" x="6751638" y="2936875"/>
          <p14:tracePt t="12627" x="6751638" y="2922588"/>
          <p14:tracePt t="12628" x="6765925" y="2922588"/>
          <p14:tracePt t="12632" x="6781800" y="2922588"/>
          <p14:tracePt t="12637" x="6796088" y="2922588"/>
          <p14:tracePt t="12639" x="6811963" y="2922588"/>
          <p14:tracePt t="12644" x="6826250" y="2922588"/>
          <p14:tracePt t="12646" x="6840538" y="2922588"/>
          <p14:tracePt t="12648" x="6840538" y="2906713"/>
          <p14:tracePt t="12650" x="6856413" y="2906713"/>
          <p14:tracePt t="12653" x="6870700" y="2906713"/>
          <p14:tracePt t="12658" x="6886575" y="2906713"/>
          <p14:tracePt t="12660" x="6900863" y="2906713"/>
          <p14:tracePt t="12664" x="6915150" y="2906713"/>
          <p14:tracePt t="12667" x="6931025" y="2906713"/>
          <p14:tracePt t="12672" x="6945313" y="2906713"/>
          <p14:tracePt t="12674" x="6961188" y="2906713"/>
          <p14:tracePt t="12677" x="6975475" y="2906713"/>
          <p14:tracePt t="12679" x="6989763" y="2906713"/>
          <p14:tracePt t="12682" x="7005638" y="2906713"/>
          <p14:tracePt t="12685" x="7019925" y="2906713"/>
          <p14:tracePt t="12688" x="7034213" y="2906713"/>
          <p14:tracePt t="12692" x="7050088" y="2906713"/>
          <p14:tracePt t="12694" x="7064375" y="2906713"/>
          <p14:tracePt t="12695" x="7064375" y="2922588"/>
          <p14:tracePt t="12699" x="7080250" y="2922588"/>
          <p14:tracePt t="12703" x="7080250" y="2936875"/>
          <p14:tracePt t="12703" x="7094538" y="2936875"/>
          <p14:tracePt t="12707" x="7108825" y="2936875"/>
          <p14:tracePt t="12708" x="7108825" y="2951163"/>
          <p14:tracePt t="12715" x="7124700" y="2967038"/>
          <p14:tracePt t="12719" x="7124700" y="2981325"/>
          <p14:tracePt t="12722" x="7124700" y="2997200"/>
          <p14:tracePt t="12724" x="7138988" y="2997200"/>
          <p14:tracePt t="12726" x="7138988" y="3011488"/>
          <p14:tracePt t="12731" x="7138988" y="3025775"/>
          <p14:tracePt t="12734" x="7138988" y="3041650"/>
          <p14:tracePt t="12738" x="7138988" y="3055938"/>
          <p14:tracePt t="12741" x="7138988" y="3071813"/>
          <p14:tracePt t="12744" x="7138988" y="3086100"/>
          <p14:tracePt t="12747" x="7138988" y="3100388"/>
          <p14:tracePt t="12750" x="7138988" y="3116263"/>
          <p14:tracePt t="12754" x="7138988" y="3130550"/>
          <p14:tracePt t="12756" x="7138988" y="3146425"/>
          <p14:tracePt t="12759" x="7138988" y="3160713"/>
          <p14:tracePt t="12762" x="7138988" y="3175000"/>
          <p14:tracePt t="12766" x="7138988" y="3190875"/>
          <p14:tracePt t="12771" x="7124700" y="3205163"/>
          <p14:tracePt t="12775" x="7124700" y="3221038"/>
          <p14:tracePt t="12778" x="7124700" y="3235325"/>
          <p14:tracePt t="12786" x="7124700" y="3249613"/>
          <p14:tracePt t="12789" x="7108825" y="3249613"/>
          <p14:tracePt t="12842" x="7094538" y="3249613"/>
          <p14:tracePt t="12852" x="7080250" y="3235325"/>
          <p14:tracePt t="12857" x="7080250" y="3221038"/>
          <p14:tracePt t="12860" x="7064375" y="3221038"/>
          <p14:tracePt t="12861" x="7064375" y="3205163"/>
          <p14:tracePt t="12864" x="7050088" y="3205163"/>
          <p14:tracePt t="12866" x="7050088" y="3190875"/>
          <p14:tracePt t="12871" x="7034213" y="3175000"/>
          <p14:tracePt t="12873" x="7034213" y="3160713"/>
          <p14:tracePt t="12876" x="7019925" y="3160713"/>
          <p14:tracePt t="12878" x="7019925" y="3146425"/>
          <p14:tracePt t="12883" x="7019925" y="3130550"/>
          <p14:tracePt t="12888" x="7005638" y="3116263"/>
          <p14:tracePt t="12893" x="7005638" y="3100388"/>
          <p14:tracePt t="12902" x="7005638" y="3086100"/>
          <p14:tracePt t="12913" x="7005638" y="3071813"/>
          <p14:tracePt t="12921" x="7005638" y="3055938"/>
          <p14:tracePt t="12924" x="7019925" y="3055938"/>
          <p14:tracePt t="12926" x="7019925" y="3041650"/>
          <p14:tracePt t="12929" x="7034213" y="3041650"/>
          <p14:tracePt t="12933" x="7034213" y="3025775"/>
          <p14:tracePt t="12936" x="7050088" y="3025775"/>
          <p14:tracePt t="12943" x="7064375" y="3011488"/>
          <p14:tracePt t="12945" x="7080250" y="3011488"/>
          <p14:tracePt t="12950" x="7094538" y="3011488"/>
          <p14:tracePt t="12954" x="7108825" y="3011488"/>
          <p14:tracePt t="12957" x="7108825" y="2997200"/>
          <p14:tracePt t="12958" x="7124700" y="2997200"/>
          <p14:tracePt t="12964" x="7138988" y="2997200"/>
          <p14:tracePt t="12966" x="7154863" y="2997200"/>
          <p14:tracePt t="12972" x="7169150" y="2997200"/>
          <p14:tracePt t="12976" x="7183438" y="2997200"/>
          <p14:tracePt t="12977" x="7183438" y="2981325"/>
          <p14:tracePt t="12980" x="7199313" y="2981325"/>
          <p14:tracePt t="12985" x="7213600" y="2981325"/>
          <p14:tracePt t="12992" x="7229475" y="2981325"/>
          <p14:tracePt t="12998" x="7243763" y="2981325"/>
          <p14:tracePt t="13009" x="7258050" y="2981325"/>
          <p14:tracePt t="13011" x="7258050" y="2967038"/>
          <p14:tracePt t="13020" x="7273925" y="2967038"/>
          <p14:tracePt t="13032" x="7288213" y="2967038"/>
          <p14:tracePt t="13037" x="7288213" y="2981325"/>
          <p14:tracePt t="13037" x="7302500" y="2981325"/>
          <p14:tracePt t="13044" x="7318375" y="2981325"/>
          <p14:tracePt t="13046" x="7318375" y="2997200"/>
          <p14:tracePt t="13050" x="7332663" y="2997200"/>
          <p14:tracePt t="13050" x="7332663" y="3011488"/>
          <p14:tracePt t="13053" x="7348538" y="3011488"/>
          <p14:tracePt t="13054" x="7348538" y="3025775"/>
          <p14:tracePt t="13056" x="7362825" y="3025775"/>
          <p14:tracePt t="13057" x="7362825" y="3041650"/>
          <p14:tracePt t="13060" x="7377113" y="3041650"/>
          <p14:tracePt t="13061" x="7377113" y="3055938"/>
          <p14:tracePt t="13062" x="7392988" y="3055938"/>
          <p14:tracePt t="13064" x="7392988" y="3071813"/>
          <p14:tracePt t="13065" x="7407275" y="3071813"/>
          <p14:tracePt t="13067" x="7407275" y="3086100"/>
          <p14:tracePt t="13068" x="7407275" y="3100388"/>
          <p14:tracePt t="13070" x="7423150" y="3116263"/>
          <p14:tracePt t="13071" x="7437438" y="3116263"/>
          <p14:tracePt t="13073" x="7437438" y="3130550"/>
          <p14:tracePt t="13074" x="7451725" y="3130550"/>
          <p14:tracePt t="13075" x="7451725" y="3146425"/>
          <p14:tracePt t="13076" x="7467600" y="3146425"/>
          <p14:tracePt t="13078" x="7467600" y="3160713"/>
          <p14:tracePt t="13079" x="7481888" y="3160713"/>
          <p14:tracePt t="13080" x="7481888" y="3175000"/>
          <p14:tracePt t="13081" x="7497763" y="3175000"/>
          <p14:tracePt t="13083" x="7497763" y="3190875"/>
          <p14:tracePt t="13084" x="7512050" y="3190875"/>
          <p14:tracePt t="13085" x="7512050" y="3205163"/>
          <p14:tracePt t="13088" x="7526338" y="3205163"/>
          <p14:tracePt t="13089" x="7526338" y="3221038"/>
          <p14:tracePt t="13091" x="7542213" y="3221038"/>
          <p14:tracePt t="13092" x="7542213" y="3235325"/>
          <p14:tracePt t="13094" x="7556500" y="3235325"/>
          <p14:tracePt t="13095" x="7556500" y="3249613"/>
          <p14:tracePt t="13096" x="7556500" y="3265488"/>
          <p14:tracePt t="13098" x="7570788" y="3265488"/>
          <p14:tracePt t="13099" x="7570788" y="3279775"/>
          <p14:tracePt t="13102" x="7586663" y="3279775"/>
          <p14:tracePt t="13103" x="7586663" y="3294063"/>
          <p14:tracePt t="13105" x="7586663" y="3309938"/>
          <p14:tracePt t="13106" x="7600950" y="3309938"/>
          <p14:tracePt t="13108" x="7600950" y="3324225"/>
          <p14:tracePt t="13110" x="7600950" y="3340100"/>
          <p14:tracePt t="13112" x="7616825" y="3340100"/>
          <p14:tracePt t="13114" x="7616825" y="3354388"/>
          <p14:tracePt t="13117" x="7616825" y="3368675"/>
          <p14:tracePt t="13119" x="7616825" y="3384550"/>
          <p14:tracePt t="13120" x="7631113" y="3384550"/>
          <p14:tracePt t="13123" x="7631113" y="3398838"/>
          <p14:tracePt t="13125" x="7631113" y="3414713"/>
          <p14:tracePt t="13128" x="7631113" y="3429000"/>
          <p14:tracePt t="13132" x="7631113" y="3443288"/>
          <p14:tracePt t="13136" x="7631113" y="3459163"/>
          <p14:tracePt t="13138" x="7631113" y="3473450"/>
          <p14:tracePt t="13141" x="7631113" y="3489325"/>
          <p14:tracePt t="13144" x="7631113" y="3503613"/>
          <p14:tracePt t="13147" x="7631113" y="3517900"/>
          <p14:tracePt t="13148" x="7616825" y="3517900"/>
          <p14:tracePt t="13150" x="7616825" y="3533775"/>
          <p14:tracePt t="13155" x="7600950" y="3548063"/>
          <p14:tracePt t="13157" x="7600950" y="3563938"/>
          <p14:tracePt t="13158" x="7586663" y="3563938"/>
          <p14:tracePt t="13161" x="7586663" y="3578225"/>
          <p14:tracePt t="13162" x="7570788" y="3578225"/>
          <p14:tracePt t="13165" x="7570788" y="3592513"/>
          <p14:tracePt t="13167" x="7556500" y="3592513"/>
          <p14:tracePt t="13172" x="7542213" y="3608388"/>
          <p14:tracePt t="13175" x="7526338" y="3608388"/>
          <p14:tracePt t="13178" x="7526338" y="3622675"/>
          <p14:tracePt t="13178" x="7512050" y="3622675"/>
          <p14:tracePt t="13181" x="7497763" y="3622675"/>
          <p14:tracePt t="13185" x="7481888" y="3622675"/>
          <p14:tracePt t="13186" x="7481888" y="3636963"/>
          <p14:tracePt t="13188" x="7467600" y="3636963"/>
          <p14:tracePt t="13193" x="7451725" y="3636963"/>
          <p14:tracePt t="13195" x="7437438" y="3636963"/>
          <p14:tracePt t="13198" x="7423150" y="3636963"/>
          <p14:tracePt t="13201" x="7407275" y="3636963"/>
          <p14:tracePt t="13204" x="7392988" y="3636963"/>
          <p14:tracePt t="13206" x="7377113" y="3636963"/>
          <p14:tracePt t="13208" x="7362825" y="3636963"/>
          <p14:tracePt t="13212" x="7348538" y="3636963"/>
          <p14:tracePt t="13212" x="7348538" y="3622675"/>
          <p14:tracePt t="13213" x="7332663" y="3622675"/>
          <p14:tracePt t="13215" x="7318375" y="3622675"/>
          <p14:tracePt t="13216" x="7318375" y="3608388"/>
          <p14:tracePt t="13217" x="7302500" y="3608388"/>
          <p14:tracePt t="13219" x="7288213" y="3608388"/>
          <p14:tracePt t="13220" x="7288213" y="3592513"/>
          <p14:tracePt t="13221" x="7273925" y="3592513"/>
          <p14:tracePt t="13222" x="7258050" y="3592513"/>
          <p14:tracePt t="13223" x="7258050" y="3578225"/>
          <p14:tracePt t="13224" x="7243763" y="3578225"/>
          <p14:tracePt t="13226" x="7229475" y="3578225"/>
          <p14:tracePt t="13227" x="7229475" y="3563938"/>
          <p14:tracePt t="13228" x="7213600" y="3563938"/>
          <p14:tracePt t="13229" x="7199313" y="3563938"/>
          <p14:tracePt t="13230" x="7199313" y="3548063"/>
          <p14:tracePt t="13231" x="7183438" y="3548063"/>
          <p14:tracePt t="13232" x="7183438" y="3533775"/>
          <p14:tracePt t="13233" x="7169150" y="3533775"/>
          <p14:tracePt t="13235" x="7169150" y="3517900"/>
          <p14:tracePt t="13236" x="7154863" y="3517900"/>
          <p14:tracePt t="13237" x="7138988" y="3517900"/>
          <p14:tracePt t="13238" x="7138988" y="3503613"/>
          <p14:tracePt t="13239" x="7124700" y="3503613"/>
          <p14:tracePt t="13240" x="7124700" y="3489325"/>
          <p14:tracePt t="13241" x="7108825" y="3489325"/>
          <p14:tracePt t="13242" x="7108825" y="3473450"/>
          <p14:tracePt t="13243" x="7094538" y="3473450"/>
          <p14:tracePt t="13244" x="7094538" y="3459163"/>
          <p14:tracePt t="13245" x="7080250" y="3459163"/>
          <p14:tracePt t="13246" x="7080250" y="3443288"/>
          <p14:tracePt t="13247" x="7064375" y="3443288"/>
          <p14:tracePt t="13248" x="7064375" y="3429000"/>
          <p14:tracePt t="13249" x="7050088" y="3429000"/>
          <p14:tracePt t="13250" x="7050088" y="3414713"/>
          <p14:tracePt t="13252" x="7034213" y="3414713"/>
          <p14:tracePt t="13252" x="7034213" y="3398838"/>
          <p14:tracePt t="13253" x="7019925" y="3384550"/>
          <p14:tracePt t="13255" x="7005638" y="3368675"/>
          <p14:tracePt t="13256" x="6989763" y="3354388"/>
          <p14:tracePt t="13258" x="6989763" y="3340100"/>
          <p14:tracePt t="13258" x="6975475" y="3340100"/>
          <p14:tracePt t="13259" x="6975475" y="3324225"/>
          <p14:tracePt t="13260" x="6961188" y="3324225"/>
          <p14:tracePt t="13262" x="6961188" y="3309938"/>
          <p14:tracePt t="13262" x="6961188" y="3294063"/>
          <p14:tracePt t="13263" x="6945313" y="3294063"/>
          <p14:tracePt t="13264" x="6945313" y="3279775"/>
          <p14:tracePt t="13265" x="6931025" y="3265488"/>
          <p14:tracePt t="13266" x="6931025" y="3249613"/>
          <p14:tracePt t="13269" x="6900863" y="3221038"/>
          <p14:tracePt t="13271" x="6900863" y="3190875"/>
          <p14:tracePt t="13272" x="6886575" y="3190875"/>
          <p14:tracePt t="13273" x="6886575" y="3175000"/>
          <p14:tracePt t="13274" x="6886575" y="3160713"/>
          <p14:tracePt t="13275" x="6886575" y="3146425"/>
          <p14:tracePt t="13276" x="6870700" y="3146425"/>
          <p14:tracePt t="13277" x="6870700" y="3130550"/>
          <p14:tracePt t="13278" x="6870700" y="3116263"/>
          <p14:tracePt t="13280" x="6870700" y="3100388"/>
          <p14:tracePt t="13281" x="6870700" y="3086100"/>
          <p14:tracePt t="13284" x="6870700" y="3071813"/>
          <p14:tracePt t="13285" x="6870700" y="3055938"/>
          <p14:tracePt t="13286" x="6870700" y="3041650"/>
          <p14:tracePt t="13288" x="6870700" y="3025775"/>
          <p14:tracePt t="13290" x="6870700" y="3011488"/>
          <p14:tracePt t="13292" x="6870700" y="2997200"/>
          <p14:tracePt t="13293" x="6870700" y="2981325"/>
          <p14:tracePt t="13294" x="6886575" y="2981325"/>
          <p14:tracePt t="13296" x="6886575" y="2967038"/>
          <p14:tracePt t="13297" x="6886575" y="2951163"/>
          <p14:tracePt t="13299" x="6900863" y="2951163"/>
          <p14:tracePt t="13300" x="6900863" y="2936875"/>
          <p14:tracePt t="13301" x="6900863" y="2922588"/>
          <p14:tracePt t="13303" x="6915150" y="2922588"/>
          <p14:tracePt t="13304" x="6915150" y="2906713"/>
          <p14:tracePt t="13305" x="6931025" y="2906713"/>
          <p14:tracePt t="13306" x="6931025" y="2892425"/>
          <p14:tracePt t="13307" x="6931025" y="2878138"/>
          <p14:tracePt t="13308" x="6945313" y="2878138"/>
          <p14:tracePt t="13309" x="6945313" y="2862263"/>
          <p14:tracePt t="13311" x="6961188" y="2862263"/>
          <p14:tracePt t="13312" x="6961188" y="2847975"/>
          <p14:tracePt t="13314" x="6975475" y="2847975"/>
          <p14:tracePt t="13315" x="6975475" y="2832100"/>
          <p14:tracePt t="13317" x="6989763" y="2817813"/>
          <p14:tracePt t="13319" x="7005638" y="2803525"/>
          <p14:tracePt t="13321" x="7019925" y="2803525"/>
          <p14:tracePt t="13322" x="7019925" y="2787650"/>
          <p14:tracePt t="13323" x="7034213" y="2787650"/>
          <p14:tracePt t="13325" x="7050088" y="2787650"/>
          <p14:tracePt t="13326" x="7050088" y="2773363"/>
          <p14:tracePt t="13328" x="7064375" y="2773363"/>
          <p14:tracePt t="13329" x="7064375" y="2757488"/>
          <p14:tracePt t="13330" x="7080250" y="2757488"/>
          <p14:tracePt t="13331" x="7094538" y="2757488"/>
          <p14:tracePt t="13333" x="7094538" y="2743200"/>
          <p14:tracePt t="13334" x="7108825" y="2743200"/>
          <p14:tracePt t="13335" x="7124700" y="2743200"/>
          <p14:tracePt t="13338" x="7138988" y="2743200"/>
          <p14:tracePt t="13338" x="7138988" y="2728913"/>
          <p14:tracePt t="13339" x="7154863" y="2728913"/>
          <p14:tracePt t="13340" x="7169150" y="2728913"/>
          <p14:tracePt t="13342" x="7183438" y="2728913"/>
          <p14:tracePt t="13343" x="7199313" y="2713038"/>
          <p14:tracePt t="13345" x="7213600" y="2713038"/>
          <p14:tracePt t="13347" x="7229475" y="2713038"/>
          <p14:tracePt t="13348" x="7243763" y="2713038"/>
          <p14:tracePt t="13350" x="7258050" y="2713038"/>
          <p14:tracePt t="13352" x="7273925" y="2713038"/>
          <p14:tracePt t="13354" x="7288213" y="2713038"/>
          <p14:tracePt t="13355" x="7288213" y="2698750"/>
          <p14:tracePt t="13356" x="7302500" y="2698750"/>
          <p14:tracePt t="13357" x="7318375" y="2698750"/>
          <p14:tracePt t="13359" x="7332663" y="2698750"/>
          <p14:tracePt t="13361" x="7348538" y="2698750"/>
          <p14:tracePt t="13362" x="7362825" y="2698750"/>
          <p14:tracePt t="13364" x="7377113" y="2698750"/>
          <p14:tracePt t="13366" x="7392988" y="2698750"/>
          <p14:tracePt t="13368" x="7407275" y="2698750"/>
          <p14:tracePt t="13369" x="7423150" y="2698750"/>
          <p14:tracePt t="13372" x="7437438" y="2698750"/>
          <p14:tracePt t="13373" x="7451725" y="2698750"/>
          <p14:tracePt t="13374" x="7467600" y="2698750"/>
          <p14:tracePt t="13376" x="7481888" y="2698750"/>
          <p14:tracePt t="13378" x="7497763" y="2698750"/>
          <p14:tracePt t="13379" x="7512050" y="2698750"/>
          <p14:tracePt t="13381" x="7526338" y="2698750"/>
          <p14:tracePt t="13383" x="7542213" y="2698750"/>
          <p14:tracePt t="13384" x="7542213" y="2713038"/>
          <p14:tracePt t="13386" x="7570788" y="2713038"/>
          <p14:tracePt t="13388" x="7586663" y="2713038"/>
          <p14:tracePt t="13390" x="7600950" y="2713038"/>
          <p14:tracePt t="13391" x="7600950" y="2728913"/>
          <p14:tracePt t="13392" x="7616825" y="2728913"/>
          <p14:tracePt t="13394" x="7631113" y="2728913"/>
          <p14:tracePt t="13396" x="7645400" y="2728913"/>
          <p14:tracePt t="13397" x="7645400" y="2743200"/>
          <p14:tracePt t="13398" x="7661275" y="2743200"/>
          <p14:tracePt t="13400" x="7675563" y="2743200"/>
          <p14:tracePt t="13402" x="7675563" y="2757488"/>
          <p14:tracePt t="13403" x="7691438" y="2757488"/>
          <p14:tracePt t="13405" x="7705725" y="2757488"/>
          <p14:tracePt t="13407" x="7720013" y="2773363"/>
          <p14:tracePt t="13409" x="7720013" y="2787650"/>
          <p14:tracePt t="13410" x="7735888" y="2787650"/>
          <p14:tracePt t="13412" x="7735888" y="2803525"/>
          <p14:tracePt t="13413" x="7750175" y="2803525"/>
          <p14:tracePt t="13415" x="7766050" y="2817813"/>
          <p14:tracePt t="13418" x="7766050" y="2832100"/>
          <p14:tracePt t="13419" x="7780338" y="2832100"/>
          <p14:tracePt t="13421" x="7780338" y="2847975"/>
          <p14:tracePt t="13422" x="7794625" y="2847975"/>
          <p14:tracePt t="13423" x="7794625" y="2862263"/>
          <p14:tracePt t="13425" x="7810500" y="2862263"/>
          <p14:tracePt t="13426" x="7810500" y="2878138"/>
          <p14:tracePt t="13428" x="7810500" y="2892425"/>
          <p14:tracePt t="13429" x="7824788" y="2892425"/>
          <p14:tracePt t="13431" x="7824788" y="2906713"/>
          <p14:tracePt t="13433" x="7824788" y="2922588"/>
          <p14:tracePt t="13435" x="7839075" y="2922588"/>
          <p14:tracePt t="13436" x="7839075" y="2936875"/>
          <p14:tracePt t="13438" x="7854950" y="2936875"/>
          <p14:tracePt t="13439" x="7854950" y="2951163"/>
          <p14:tracePt t="13440" x="7854950" y="2967038"/>
          <p14:tracePt t="13443" x="7854950" y="2981325"/>
          <p14:tracePt t="13445" x="7869238" y="2981325"/>
          <p14:tracePt t="13446" x="7869238" y="2997200"/>
          <p14:tracePt t="13449" x="7869238" y="3011488"/>
          <p14:tracePt t="13452" x="7869238" y="3025775"/>
          <p14:tracePt t="13453" x="7869238" y="3041650"/>
          <p14:tracePt t="13456" x="7869238" y="3055938"/>
          <p14:tracePt t="13458" x="7869238" y="3071813"/>
          <p14:tracePt t="13459" x="7885113" y="3071813"/>
          <p14:tracePt t="13460" x="7869238" y="3071813"/>
          <p14:tracePt t="13461" x="7869238" y="3086100"/>
          <p14:tracePt t="13463" x="7869238" y="3100388"/>
          <p14:tracePt t="13465" x="7869238" y="3116263"/>
          <p14:tracePt t="13468" x="7869238" y="3130550"/>
          <p14:tracePt t="13471" x="7869238" y="3146425"/>
          <p14:tracePt t="13472" x="7869238" y="3160713"/>
          <p14:tracePt t="13474" x="7869238" y="3175000"/>
          <p14:tracePt t="13477" x="7869238" y="3190875"/>
          <p14:tracePt t="13479" x="7854950" y="3190875"/>
          <p14:tracePt t="13480" x="7854950" y="3205163"/>
          <p14:tracePt t="13483" x="7854950" y="3221038"/>
          <p14:tracePt t="13484" x="7839075" y="3221038"/>
          <p14:tracePt t="13485" x="7839075" y="3235325"/>
          <p14:tracePt t="13488" x="7839075" y="3249613"/>
          <p14:tracePt t="13488" x="7824788" y="3249613"/>
          <p14:tracePt t="13489" x="7824788" y="3265488"/>
          <p14:tracePt t="13490" x="7810500" y="3265488"/>
          <p14:tracePt t="13492" x="7810500" y="3279775"/>
          <p14:tracePt t="13494" x="7794625" y="3279775"/>
          <p14:tracePt t="13495" x="7794625" y="3294063"/>
          <p14:tracePt t="13498" x="7794625" y="3309938"/>
          <p14:tracePt t="13498" x="7780338" y="3309938"/>
          <p14:tracePt t="13499" x="7780338" y="3324225"/>
          <p14:tracePt t="13500" x="7766050" y="3324225"/>
          <p14:tracePt t="13502" x="7750175" y="3324225"/>
          <p14:tracePt t="13505" x="7750175" y="3340100"/>
          <p14:tracePt t="13506" x="7735888" y="3340100"/>
          <p14:tracePt t="13507" x="7735888" y="3354388"/>
          <p14:tracePt t="13508" x="7720013" y="3354388"/>
          <p14:tracePt t="13511" x="7720013" y="3368675"/>
          <p14:tracePt t="13512" x="7705725" y="3368675"/>
          <p14:tracePt t="13513" x="7691438" y="3368675"/>
          <p14:tracePt t="13515" x="7691438" y="3384550"/>
          <p14:tracePt t="13516" x="7675563" y="3384550"/>
          <p14:tracePt t="13520" x="7661275" y="3398838"/>
          <p14:tracePt t="13521" x="7645400" y="3398838"/>
          <p14:tracePt t="13524" x="7631113" y="3398838"/>
          <p14:tracePt t="13525" x="7616825" y="3398838"/>
          <p14:tracePt t="13526" x="7616825" y="3414713"/>
          <p14:tracePt t="13528" x="7600950" y="3414713"/>
          <p14:tracePt t="13529" x="7586663" y="3414713"/>
          <p14:tracePt t="13532" x="7570788" y="3414713"/>
          <p14:tracePt t="13534" x="7556500" y="3414713"/>
          <p14:tracePt t="13535" x="7542213" y="3414713"/>
          <p14:tracePt t="13536" x="7542213" y="3429000"/>
          <p14:tracePt t="13537" x="7526338" y="3429000"/>
          <p14:tracePt t="13539" x="7512050" y="3429000"/>
          <p14:tracePt t="13541" x="7497763" y="3429000"/>
          <p14:tracePt t="13543" x="7481888" y="3429000"/>
          <p14:tracePt t="13544" x="7467600" y="3429000"/>
          <p14:tracePt t="13547" x="7451725" y="3429000"/>
          <p14:tracePt t="13548" x="7437438" y="3429000"/>
          <p14:tracePt t="13550" x="7423150" y="3429000"/>
          <p14:tracePt t="13551" x="7407275" y="3429000"/>
          <p14:tracePt t="13553" x="7392988" y="3429000"/>
          <p14:tracePt t="13556" x="7377113" y="3429000"/>
          <p14:tracePt t="13556" x="7362825" y="3429000"/>
          <p14:tracePt t="13558" x="7348538" y="3429000"/>
          <p14:tracePt t="13559" x="7348538" y="3414713"/>
          <p14:tracePt t="13560" x="7332663" y="3414713"/>
          <p14:tracePt t="13561" x="7318375" y="3414713"/>
          <p14:tracePt t="13564" x="7302500" y="3414713"/>
          <p14:tracePt t="13565" x="7288213" y="3414713"/>
          <p14:tracePt t="13567" x="7288213" y="3398838"/>
          <p14:tracePt t="13567" x="7273925" y="3398838"/>
          <p14:tracePt t="13568" x="7258050" y="3398838"/>
          <p14:tracePt t="13570" x="7243763" y="3398838"/>
          <p14:tracePt t="13572" x="7243763" y="3384550"/>
          <p14:tracePt t="13572" x="7229475" y="3384550"/>
          <p14:tracePt t="13573" x="7229475" y="3368675"/>
          <p14:tracePt t="13574" x="7213600" y="3368675"/>
          <p14:tracePt t="13575" x="7199313" y="3368675"/>
          <p14:tracePt t="13576" x="7199313" y="3354388"/>
          <p14:tracePt t="13577" x="7183438" y="3354388"/>
          <p14:tracePt t="13579" x="7169150" y="3354388"/>
          <p14:tracePt t="13581" x="7169150" y="3340100"/>
          <p14:tracePt t="13582" x="7154863" y="3340100"/>
          <p14:tracePt t="13583" x="7138988" y="3340100"/>
          <p14:tracePt t="13584" x="7138988" y="3324225"/>
          <p14:tracePt t="13586" x="7124700" y="3324225"/>
          <p14:tracePt t="13587" x="7124700" y="3309938"/>
          <p14:tracePt t="13589" x="7108825" y="3309938"/>
          <p14:tracePt t="13590" x="7108825" y="3294063"/>
          <p14:tracePt t="13592" x="7094538" y="3294063"/>
          <p14:tracePt t="13593" x="7094538" y="3279775"/>
          <p14:tracePt t="13594" x="7080250" y="3279775"/>
          <p14:tracePt t="13597" x="7080250" y="3265488"/>
          <p14:tracePt t="13600" x="7064375" y="3265488"/>
          <p14:tracePt t="13600" x="7064375" y="3249613"/>
          <p14:tracePt t="13604" x="7064375" y="3235325"/>
          <p14:tracePt t="13607" x="7064375" y="3221038"/>
          <p14:tracePt t="13608" x="7050088" y="3221038"/>
          <p14:tracePt t="13609" x="7050088" y="3205163"/>
          <p14:tracePt t="13613" x="7050088" y="3190875"/>
          <p14:tracePt t="13617" x="7050088" y="3175000"/>
          <p14:tracePt t="13618" x="7050088" y="3160713"/>
          <p14:tracePt t="13621" x="7050088" y="3146425"/>
          <p14:tracePt t="13624" x="7050088" y="3130550"/>
          <p14:tracePt t="13628" x="7050088" y="3116263"/>
          <p14:tracePt t="13631" x="7050088" y="3100388"/>
          <p14:tracePt t="13633" x="7064375" y="3100388"/>
          <p14:tracePt t="13634" x="7064375" y="3086100"/>
          <p14:tracePt t="13637" x="7064375" y="3071813"/>
          <p14:tracePt t="13638" x="7080250" y="3071813"/>
          <p14:tracePt t="13641" x="7080250" y="3055938"/>
          <p14:tracePt t="13643" x="7094538" y="3055938"/>
          <p14:tracePt t="13644" x="7094538" y="3041650"/>
          <p14:tracePt t="13647" x="7108825" y="3041650"/>
          <p14:tracePt t="13650" x="7108825" y="3025775"/>
          <p14:tracePt t="13652" x="7124700" y="3025775"/>
          <p14:tracePt t="13653" x="7124700" y="3011488"/>
          <p14:tracePt t="13655" x="7138988" y="3011488"/>
          <p14:tracePt t="13658" x="7138988" y="2997200"/>
          <p14:tracePt t="13659" x="7154863" y="2997200"/>
          <p14:tracePt t="13666" x="7169150" y="2981325"/>
          <p14:tracePt t="13669" x="7183438" y="2981325"/>
          <p14:tracePt t="13676" x="7199313" y="2981325"/>
          <p14:tracePt t="13680" x="7199313" y="2967038"/>
          <p14:tracePt t="13681" x="7213600" y="2967038"/>
          <p14:tracePt t="13686" x="7229475" y="2967038"/>
          <p14:tracePt t="13692" x="7243763" y="2967038"/>
          <p14:tracePt t="13698" x="7258050" y="2967038"/>
          <p14:tracePt t="13705" x="7273925" y="2967038"/>
          <p14:tracePt t="13712" x="7288213" y="2967038"/>
          <p14:tracePt t="13717" x="7302500" y="2967038"/>
          <p14:tracePt t="13723" x="7318375" y="2967038"/>
          <p14:tracePt t="13724" x="7318375" y="2981325"/>
          <p14:tracePt t="13728" x="7332663" y="2981325"/>
          <p14:tracePt t="13735" x="7332663" y="2997200"/>
          <p14:tracePt t="13735" x="7348538" y="2997200"/>
          <p14:tracePt t="13741" x="7362825" y="2997200"/>
          <p14:tracePt t="13742" x="7362825" y="3011488"/>
          <p14:tracePt t="13748" x="7377113" y="3025775"/>
          <p14:tracePt t="13752" x="7392988" y="3025775"/>
          <p14:tracePt t="13752" x="7392988" y="3041650"/>
          <p14:tracePt t="13756" x="7392988" y="3055938"/>
          <p14:tracePt t="13758" x="7392988" y="3071813"/>
          <p14:tracePt t="13759" x="7407275" y="3071813"/>
          <p14:tracePt t="13762" x="7407275" y="3086100"/>
          <p14:tracePt t="13764" x="7407275" y="3100388"/>
          <p14:tracePt t="13766" x="7407275" y="3116263"/>
          <p14:tracePt t="13768" x="7423150" y="3116263"/>
          <p14:tracePt t="13769" x="7423150" y="3130550"/>
          <p14:tracePt t="13772" x="7423150" y="3146425"/>
          <p14:tracePt t="13774" x="7423150" y="3160713"/>
          <p14:tracePt t="13776" x="7423150" y="3175000"/>
          <p14:tracePt t="13779" x="7423150" y="3190875"/>
          <p14:tracePt t="13781" x="7423150" y="3205163"/>
          <p14:tracePt t="13783" x="7423150" y="3221038"/>
          <p14:tracePt t="13787" x="7423150" y="3235325"/>
          <p14:tracePt t="13788" x="7423150" y="3249613"/>
          <p14:tracePt t="13790" x="7407275" y="3249613"/>
          <p14:tracePt t="13791" x="7407275" y="3265488"/>
          <p14:tracePt t="13793" x="7407275" y="3279775"/>
          <p14:tracePt t="13797" x="7392988" y="3294063"/>
          <p14:tracePt t="13798" x="7392988" y="3309938"/>
          <p14:tracePt t="13800" x="7392988" y="3324225"/>
          <p14:tracePt t="13801" x="7377113" y="3324225"/>
          <p14:tracePt t="13803" x="7377113" y="3340100"/>
          <p14:tracePt t="13806" x="7362825" y="3340100"/>
          <p14:tracePt t="13807" x="7362825" y="3354388"/>
          <p14:tracePt t="13810" x="7348538" y="3368675"/>
          <p14:tracePt t="13813" x="7348538" y="3384550"/>
          <p14:tracePt t="13814" x="7332663" y="3384550"/>
          <p14:tracePt t="13817" x="7332663" y="3398838"/>
          <p14:tracePt t="13818" x="7318375" y="3398838"/>
          <p14:tracePt t="13822" x="7318375" y="3414713"/>
          <p14:tracePt t="13823" x="7302500" y="3414713"/>
          <p14:tracePt t="13828" x="7288213" y="3414713"/>
          <p14:tracePt t="13829" x="7288213" y="3429000"/>
          <p14:tracePt t="13832" x="7273925" y="3429000"/>
          <p14:tracePt t="13835" x="7273925" y="3443288"/>
          <p14:tracePt t="13836" x="7258050" y="3443288"/>
          <p14:tracePt t="13840" x="7243763" y="3443288"/>
          <p14:tracePt t="13845" x="7229475" y="3443288"/>
          <p14:tracePt t="13850" x="7213600" y="3443288"/>
          <p14:tracePt t="13854" x="7199313" y="3443288"/>
          <p14:tracePt t="13860" x="7183438" y="3443288"/>
          <p14:tracePt t="13865" x="7169150" y="3443288"/>
          <p14:tracePt t="13871" x="7154863" y="3443288"/>
          <p14:tracePt t="13876" x="7138988" y="3443288"/>
          <p14:tracePt t="13877" x="7138988" y="3429000"/>
          <p14:tracePt t="13882" x="7124700" y="3429000"/>
          <p14:tracePt t="13883" x="7124700" y="3414713"/>
          <p14:tracePt t="13894" x="7108825" y="3384550"/>
          <p14:tracePt t="13895" x="7094538" y="3384550"/>
          <p14:tracePt t="13896" x="7094538" y="3368675"/>
          <p14:tracePt t="13900" x="7080250" y="3368675"/>
          <p14:tracePt t="13900" x="7080250" y="3354388"/>
          <p14:tracePt t="13903" x="7080250" y="3340100"/>
          <p14:tracePt t="13906" x="7064375" y="3340100"/>
          <p14:tracePt t="13908" x="7064375" y="3324225"/>
          <p14:tracePt t="13910" x="7064375" y="3309938"/>
          <p14:tracePt t="13911" x="7050088" y="3309938"/>
          <p14:tracePt t="13916" x="7050088" y="3294063"/>
          <p14:tracePt t="13919" x="7050088" y="3279775"/>
          <p14:tracePt t="13922" x="7034213" y="3279775"/>
          <p14:tracePt t="13925" x="7034213" y="3265488"/>
          <p14:tracePt t="13932" x="7034213" y="3249613"/>
          <p14:tracePt t="13935" x="7019925" y="3249613"/>
          <p14:tracePt t="13938" x="7019925" y="3235325"/>
          <p14:tracePt t="13978" x="7019925" y="3221038"/>
          <p14:tracePt t="13981" x="7034213" y="3221038"/>
          <p14:tracePt t="13990" x="7050088" y="3221038"/>
          <p14:tracePt t="13996" x="7050088" y="3205163"/>
          <p14:tracePt t="14000" x="7064375" y="3205163"/>
          <p14:tracePt t="14009" x="7080250" y="3205163"/>
          <p14:tracePt t="14017" x="7094538" y="3205163"/>
          <p14:tracePt t="14021" x="7094538" y="3190875"/>
          <p14:tracePt t="14033" x="7108825" y="3190875"/>
          <p14:tracePt t="14209" x="7108825" y="3175000"/>
          <p14:tracePt t="14212" x="7124700" y="3175000"/>
          <p14:tracePt t="14217" x="7138988" y="3175000"/>
          <p14:tracePt t="14223" x="7154863" y="3175000"/>
          <p14:tracePt t="14224" x="7154863" y="3160713"/>
          <p14:tracePt t="14228" x="7169150" y="3160713"/>
          <p14:tracePt t="14232" x="7183438" y="3160713"/>
          <p14:tracePt t="14236" x="7199313" y="3160713"/>
          <p14:tracePt t="14242" x="7213600" y="3146425"/>
          <p14:tracePt t="14243" x="7229475" y="3146425"/>
          <p14:tracePt t="14246" x="7243763" y="3146425"/>
          <p14:tracePt t="14249" x="7258050" y="3146425"/>
          <p14:tracePt t="14254" x="7273925" y="3146425"/>
          <p14:tracePt t="14257" x="7288213" y="3146425"/>
          <p14:tracePt t="14260" x="7302500" y="3146425"/>
          <p14:tracePt t="14265" x="7318375" y="3146425"/>
          <p14:tracePt t="14267" x="7332663" y="3146425"/>
          <p14:tracePt t="14274" x="7348538" y="3146425"/>
          <p14:tracePt t="14280" x="7362825" y="3146425"/>
          <p14:tracePt t="14431" x="7348538" y="3146425"/>
          <p14:tracePt t="14482" x="7348538" y="3130550"/>
          <p14:tracePt t="14485" x="7332663" y="3130550"/>
          <p14:tracePt t="14498" x="7332663" y="3116263"/>
          <p14:tracePt t="14572" x="7332663" y="3100388"/>
          <p14:tracePt t="14601" x="7332663" y="3086100"/>
          <p14:tracePt t="14735" x="7332663" y="3071813"/>
          <p14:tracePt t="14743" x="7332663" y="3055938"/>
          <p14:tracePt t="14758" x="7332663" y="3041650"/>
          <p14:tracePt t="14760" x="7348538" y="3041650"/>
          <p14:tracePt t="14881" x="7348538" y="3025775"/>
          <p14:tracePt t="14981" x="7362825" y="3025775"/>
          <p14:tracePt t="15009" x="7377113" y="3025775"/>
          <p14:tracePt t="15012" x="7377113" y="3041650"/>
          <p14:tracePt t="15027" x="7377113" y="3055938"/>
          <p14:tracePt t="15030" x="7392988" y="3055938"/>
          <p14:tracePt t="15044" x="7407275" y="3055938"/>
          <p14:tracePt t="15045" x="7407275" y="3071813"/>
          <p14:tracePt t="15058" x="7423150" y="3071813"/>
          <p14:tracePt t="15078" x="7437438" y="3071813"/>
          <p14:tracePt t="15092" x="7437438" y="3086100"/>
          <p14:tracePt t="15126" x="7451725" y="3086100"/>
          <p14:tracePt t="15128" x="7451725" y="3100388"/>
          <p14:tracePt t="15136" x="7451725" y="3116263"/>
          <p14:tracePt t="15140" x="7467600" y="3116263"/>
          <p14:tracePt t="15144" x="7467600" y="3130550"/>
          <p14:tracePt t="15152" x="7481888" y="3130550"/>
          <p14:tracePt t="15248" x="7481888" y="3146425"/>
          <p14:tracePt t="15256" x="7467600" y="3146425"/>
          <p14:tracePt t="15368" x="7451725" y="3146425"/>
          <p14:tracePt t="15384" x="7437438" y="3146425"/>
          <p14:tracePt t="15408" x="7423150" y="3146425"/>
          <p14:tracePt t="15425" x="7423150" y="3160713"/>
          <p14:tracePt t="15488" x="7423150" y="3146425"/>
          <p14:tracePt t="15519" x="7423150" y="3130550"/>
          <p14:tracePt t="15562" x="7437438" y="3130550"/>
          <p14:tracePt t="15570" x="7437438" y="3116263"/>
          <p14:tracePt t="15613" x="7451725" y="3116263"/>
          <p14:tracePt t="15624" x="7467600" y="3116263"/>
          <p14:tracePt t="15633" x="7481888" y="3116263"/>
          <p14:tracePt t="15643" x="7497763" y="3116263"/>
          <p14:tracePt t="15651" x="7512050" y="3116263"/>
          <p14:tracePt t="15658" x="7526338" y="3116263"/>
          <p14:tracePt t="15673" x="7542213" y="3116263"/>
          <p14:tracePt t="16010" x="7526338" y="3116263"/>
          <p14:tracePt t="16025" x="7526338" y="3130550"/>
          <p14:tracePt t="16026" x="7512050" y="3130550"/>
          <p14:tracePt t="16037" x="7497763" y="3130550"/>
          <p14:tracePt t="16046" x="7497763" y="3146425"/>
          <p14:tracePt t="16048" x="7481888" y="3146425"/>
          <p14:tracePt t="16062" x="7467600" y="3146425"/>
          <p14:tracePt t="16067" x="7467600" y="3160713"/>
          <p14:tracePt t="16107" x="7451725" y="3160713"/>
          <p14:tracePt t="16267" x="7437438" y="3160713"/>
          <p14:tracePt t="16555" x="7437438" y="3146425"/>
          <p14:tracePt t="16560" x="7423150" y="3146425"/>
          <p14:tracePt t="19111" x="7423150" y="3160713"/>
          <p14:tracePt t="19148" x="7423150" y="3175000"/>
          <p14:tracePt t="19231" x="7423150" y="3190875"/>
          <p14:tracePt t="19244" x="7423150" y="3205163"/>
          <p14:tracePt t="19253" x="7423150" y="3221038"/>
          <p14:tracePt t="19268" x="7423150" y="3235325"/>
          <p14:tracePt t="19292" x="7423150" y="3249613"/>
          <p14:tracePt t="19314" x="7423150" y="3265488"/>
          <p14:tracePt t="19322" x="7423150" y="3279775"/>
          <p14:tracePt t="19326" x="7407275" y="3279775"/>
          <p14:tracePt t="19331" x="7407275" y="3294063"/>
          <p14:tracePt t="19336" x="7392988" y="3294063"/>
          <p14:tracePt t="19337" x="7392988" y="3309938"/>
          <p14:tracePt t="19342" x="7392988" y="3324225"/>
          <p14:tracePt t="19342" x="7377113" y="3324225"/>
          <p14:tracePt t="19346" x="7362825" y="3324225"/>
          <p14:tracePt t="19348" x="7362825" y="3340100"/>
          <p14:tracePt t="19351" x="7348538" y="3340100"/>
          <p14:tracePt t="19354" x="7332663" y="3340100"/>
          <p14:tracePt t="19359" x="7318375" y="3354388"/>
          <p14:tracePt t="19361" x="7302500" y="3354388"/>
          <p14:tracePt t="19364" x="7288213" y="3354388"/>
          <p14:tracePt t="19367" x="7273925" y="3354388"/>
          <p14:tracePt t="19369" x="7273925" y="3368675"/>
          <p14:tracePt t="19370" x="7258050" y="3368675"/>
          <p14:tracePt t="19372" x="7243763" y="3368675"/>
          <p14:tracePt t="19374" x="7229475" y="3368675"/>
          <p14:tracePt t="19377" x="7213600" y="3368675"/>
          <p14:tracePt t="19380" x="7199313" y="3368675"/>
          <p14:tracePt t="19382" x="7183438" y="3368675"/>
          <p14:tracePt t="19384" x="7169150" y="3368675"/>
          <p14:tracePt t="19386" x="7154863" y="3368675"/>
          <p14:tracePt t="19388" x="7138988" y="3368675"/>
          <p14:tracePt t="19390" x="7124700" y="3368675"/>
          <p14:tracePt t="19392" x="7108825" y="3368675"/>
          <p14:tracePt t="19393" x="7094538" y="3368675"/>
          <p14:tracePt t="19394" x="7094538" y="3354388"/>
          <p14:tracePt t="19395" x="7080250" y="3354388"/>
          <p14:tracePt t="19396" x="7064375" y="3354388"/>
          <p14:tracePt t="19397" x="7050088" y="3354388"/>
          <p14:tracePt t="19399" x="7034213" y="3354388"/>
          <p14:tracePt t="19400" x="7034213" y="3340100"/>
          <p14:tracePt t="19401" x="7019925" y="3340100"/>
          <p14:tracePt t="19402" x="7005638" y="3340100"/>
          <p14:tracePt t="19403" x="6989763" y="3340100"/>
          <p14:tracePt t="19404" x="6975475" y="3340100"/>
          <p14:tracePt t="19405" x="6961188" y="3340100"/>
          <p14:tracePt t="19406" x="6961188" y="3324225"/>
          <p14:tracePt t="19407" x="6945313" y="3324225"/>
          <p14:tracePt t="19408" x="6931025" y="3324225"/>
          <p14:tracePt t="19409" x="6915150" y="3324225"/>
          <p14:tracePt t="19410" x="6900863" y="3324225"/>
          <p14:tracePt t="19411" x="6900863" y="3309938"/>
          <p14:tracePt t="19412" x="6886575" y="3309938"/>
          <p14:tracePt t="19413" x="6870700" y="3309938"/>
          <p14:tracePt t="19414" x="6856413" y="3309938"/>
          <p14:tracePt t="19415" x="6840538" y="3294063"/>
          <p14:tracePt t="19416" x="6826250" y="3294063"/>
          <p14:tracePt t="19417" x="6811963" y="3294063"/>
          <p14:tracePt t="19418" x="6796088" y="3279775"/>
          <p14:tracePt t="19419" x="6781800" y="3279775"/>
          <p14:tracePt t="19421" x="6765925" y="3279775"/>
          <p14:tracePt t="19421" x="6751638" y="3265488"/>
          <p14:tracePt t="19422" x="6737350" y="3265488"/>
          <p14:tracePt t="19423" x="6721475" y="3265488"/>
          <p14:tracePt t="19424" x="6721475" y="3249613"/>
          <p14:tracePt t="19425" x="6707188" y="3249613"/>
          <p14:tracePt t="19426" x="6692900" y="3235325"/>
          <p14:tracePt t="19428" x="6646863" y="3235325"/>
          <p14:tracePt t="19429" x="6646863" y="3221038"/>
          <p14:tracePt t="19430" x="6632575" y="3221038"/>
          <p14:tracePt t="19431" x="6602413" y="3221038"/>
          <p14:tracePt t="19432" x="6588125" y="3205163"/>
          <p14:tracePt t="19433" x="6572250" y="3205163"/>
          <p14:tracePt t="19434" x="6557963" y="3190875"/>
          <p14:tracePt t="19435" x="6527800" y="3190875"/>
          <p14:tracePt t="19436" x="6513513" y="3175000"/>
          <p14:tracePt t="19437" x="6497638" y="3175000"/>
          <p14:tracePt t="19438" x="6483350" y="3175000"/>
          <p14:tracePt t="19439" x="6469063" y="3160713"/>
          <p14:tracePt t="19440" x="6438900" y="3160713"/>
          <p14:tracePt t="19442" x="6424613" y="3146425"/>
          <p14:tracePt t="19442" x="6408738" y="3146425"/>
          <p14:tracePt t="19444" x="6394450" y="3130550"/>
          <p14:tracePt t="19444" x="6364288" y="3130550"/>
          <p14:tracePt t="19445" x="6350000" y="3116263"/>
          <p14:tracePt t="19446" x="6334125" y="3116263"/>
          <p14:tracePt t="19447" x="6319838" y="3116263"/>
          <p14:tracePt t="19448" x="6303963" y="3100388"/>
          <p14:tracePt t="19449" x="6275388" y="3086100"/>
          <p14:tracePt t="19450" x="6259513" y="3086100"/>
          <p14:tracePt t="19451" x="6245225" y="3086100"/>
          <p14:tracePt t="19452" x="6215063" y="3071813"/>
          <p14:tracePt t="19453" x="6200775" y="3071813"/>
          <p14:tracePt t="19454" x="6184900" y="3055938"/>
          <p14:tracePt t="19456" x="6170613" y="3055938"/>
          <p14:tracePt t="19456" x="6156325" y="3041650"/>
          <p14:tracePt t="19457" x="6126163" y="3025775"/>
          <p14:tracePt t="19458" x="6110288" y="3025775"/>
          <p14:tracePt t="19459" x="6081713" y="3025775"/>
          <p14:tracePt t="19460" x="6065838" y="3011488"/>
          <p14:tracePt t="19461" x="6051550" y="2997200"/>
          <p14:tracePt t="19463" x="6035675" y="2997200"/>
          <p14:tracePt t="19463" x="6007100" y="2997200"/>
          <p14:tracePt t="19464" x="5991225" y="2981325"/>
          <p14:tracePt t="19465" x="5962650" y="2981325"/>
          <p14:tracePt t="19466" x="5946775" y="2967038"/>
          <p14:tracePt t="19467" x="5916613" y="2951163"/>
          <p14:tracePt t="19468" x="5902325" y="2951163"/>
          <p14:tracePt t="19469" x="5872163" y="2936875"/>
          <p14:tracePt t="19470" x="5857875" y="2922588"/>
          <p14:tracePt t="19471" x="5827713" y="2922588"/>
          <p14:tracePt t="19472" x="5797550" y="2906713"/>
          <p14:tracePt t="19473" x="5767388" y="2892425"/>
          <p14:tracePt t="19474" x="5753100" y="2892425"/>
          <p14:tracePt t="19475" x="5722938" y="2878138"/>
          <p14:tracePt t="19476" x="5694363" y="2862263"/>
          <p14:tracePt t="19477" x="5664200" y="2847975"/>
          <p14:tracePt t="19478" x="5634038" y="2847975"/>
          <p14:tracePt t="19479" x="5603875" y="2832100"/>
          <p14:tracePt t="19480" x="5573713" y="2817813"/>
          <p14:tracePt t="19481" x="5529263" y="2803525"/>
          <p14:tracePt t="19482" x="5499100" y="2787650"/>
          <p14:tracePt t="19483" x="5470525" y="2773363"/>
          <p14:tracePt t="19484" x="5440363" y="2757488"/>
          <p14:tracePt t="19485" x="5395913" y="2743200"/>
          <p14:tracePt t="19486" x="5365750" y="2713038"/>
          <p14:tracePt t="19487" x="5335588" y="2698750"/>
          <p14:tracePt t="19488" x="5291138" y="2682875"/>
          <p14:tracePt t="19489" x="5246688" y="2654300"/>
          <p14:tracePt t="19490" x="5202238" y="2638425"/>
          <p14:tracePt t="19491" x="5172075" y="2624138"/>
          <p14:tracePt t="19492" x="5111750" y="2593975"/>
          <p14:tracePt t="19493" x="5067300" y="2579688"/>
          <p14:tracePt t="19494" x="5022850" y="2549525"/>
          <p14:tracePt t="19495" x="4978400" y="2519363"/>
          <p14:tracePt t="19496" x="4918075" y="2489200"/>
          <p14:tracePt t="19497" x="4873625" y="2460625"/>
          <p14:tracePt t="19498" x="4814888" y="2414588"/>
          <p14:tracePt t="19499" x="4768850" y="2386013"/>
          <p14:tracePt t="19500" x="4724400" y="2355850"/>
          <p14:tracePt t="19501" x="4665663" y="2311400"/>
          <p14:tracePt t="19502" x="4621213" y="2281238"/>
          <p14:tracePt t="19503" x="4560888" y="2236788"/>
          <p14:tracePt t="19504" x="4516438" y="2192338"/>
          <p14:tracePt t="19505" x="4456113" y="2162175"/>
          <p14:tracePt t="19507" x="4411663" y="2132013"/>
          <p14:tracePt t="19507" x="4367213" y="2101850"/>
          <p14:tracePt t="19508" x="4306888" y="2057400"/>
          <p14:tracePt t="19509" x="4262438" y="2027238"/>
          <p14:tracePt t="19510" x="4217988" y="1997075"/>
          <p14:tracePt t="19511" x="4173538" y="1952625"/>
          <p14:tracePt t="19512" x="4129088" y="1922463"/>
          <p14:tracePt t="19513" x="4068763" y="1893888"/>
          <p14:tracePt t="19514" x="4024313" y="1849438"/>
          <p14:tracePt t="19515" x="3979863" y="1833563"/>
          <p14:tracePt t="19516" x="3935413" y="1789113"/>
          <p14:tracePt t="19517" x="3889375" y="1774825"/>
          <p14:tracePt t="19518" x="3844925" y="1744663"/>
          <p14:tracePt t="19519" x="3800475" y="1714500"/>
          <p14:tracePt t="19520" x="3756025" y="1684338"/>
          <p14:tracePt t="19521" x="3711575" y="1670050"/>
          <p14:tracePt t="19522" x="3681413" y="1639888"/>
          <p14:tracePt t="19523" x="3636963" y="1625600"/>
          <p14:tracePt t="19524" x="3592513" y="1595438"/>
          <p14:tracePt t="19525" x="3562350" y="1579563"/>
          <p14:tracePt t="19526" x="3517900" y="1550988"/>
          <p14:tracePt t="19527" x="3473450" y="1535113"/>
          <p14:tracePt t="19528" x="3443288" y="1520825"/>
          <p14:tracePt t="19529" x="3413125" y="1506538"/>
          <p14:tracePt t="19530" x="3368675" y="1476375"/>
          <p14:tracePt t="19531" x="3338513" y="1460500"/>
          <p14:tracePt t="19532" x="3308350" y="1446213"/>
          <p14:tracePt t="19533" x="3279775" y="1431925"/>
          <p14:tracePt t="19534" x="3249613" y="1401763"/>
          <p14:tracePt t="19535" x="3219450" y="1385888"/>
          <p14:tracePt t="19536" x="3189288" y="1371600"/>
          <p14:tracePt t="19537" x="3159125" y="1357313"/>
          <p14:tracePt t="19538" x="3130550" y="1341438"/>
          <p14:tracePt t="19539" x="3114675" y="1327150"/>
          <p14:tracePt t="19540" x="3084513" y="1311275"/>
          <p14:tracePt t="19541" x="3055938" y="1296988"/>
          <p14:tracePt t="19542" x="3040063" y="1266825"/>
          <p14:tracePt t="19543" x="3011488" y="1252538"/>
          <p14:tracePt t="19544" x="2981325" y="1236663"/>
          <p14:tracePt t="19545" x="2965450" y="1222375"/>
          <p14:tracePt t="19546" x="2951163" y="1208088"/>
          <p14:tracePt t="19547" x="2921000" y="1192213"/>
          <p14:tracePt t="19548" x="2906713" y="1177925"/>
          <p14:tracePt t="19549" x="2890838" y="1163638"/>
          <p14:tracePt t="19550" x="2876550" y="1147763"/>
          <p14:tracePt t="19551" x="2862263" y="1133475"/>
          <p14:tracePt t="19552" x="2846388" y="1103313"/>
          <p14:tracePt t="19553" x="2832100" y="1089025"/>
          <p14:tracePt t="19554" x="2816225" y="1073150"/>
          <p14:tracePt t="19555" x="2787650" y="1058863"/>
          <p14:tracePt t="19556" x="2787650" y="1042988"/>
          <p14:tracePt t="19557" x="2771775" y="1028700"/>
          <p14:tracePt t="19558" x="2757488" y="1014413"/>
          <p14:tracePt t="19560" x="2727325" y="984250"/>
          <p14:tracePt t="19561" x="2727325" y="954088"/>
          <p14:tracePt t="19562" x="2713038" y="939800"/>
          <p14:tracePt t="19563" x="2713038" y="923925"/>
          <p14:tracePt t="19564" x="2697163" y="909638"/>
          <p14:tracePt t="19565" x="2682875" y="893763"/>
          <p14:tracePt t="19566" x="2682875" y="879475"/>
          <p14:tracePt t="19567" x="2668588" y="865188"/>
          <p14:tracePt t="19568" x="2668588" y="835025"/>
          <p14:tracePt t="19569" x="2652713" y="820738"/>
          <p14:tracePt t="19570" x="2652713" y="804863"/>
          <p14:tracePt t="19571" x="2652713" y="790575"/>
          <p14:tracePt t="19572" x="2638425" y="760413"/>
          <p14:tracePt t="19574" x="2638425" y="746125"/>
          <p14:tracePt t="19574" x="2622550" y="730250"/>
          <p14:tracePt t="19575" x="2622550" y="700088"/>
          <p14:tracePt t="19576" x="2622550" y="685800"/>
          <p14:tracePt t="19577" x="2608263" y="671513"/>
          <p14:tracePt t="19578" x="2608263" y="641350"/>
          <p14:tracePt t="19579" x="2593975" y="625475"/>
          <p14:tracePt t="19580" x="2593975" y="596900"/>
          <p14:tracePt t="19581" x="2593975" y="581025"/>
          <p14:tracePt t="19582" x="2593975" y="550863"/>
          <p14:tracePt t="19583" x="2578100" y="536575"/>
          <p14:tracePt t="19584" x="2578100" y="506413"/>
          <p14:tracePt t="19585" x="2578100" y="477838"/>
          <p14:tracePt t="19586" x="2563813" y="447675"/>
          <p14:tracePt t="19588" x="2563813" y="403225"/>
          <p14:tracePt t="19589" x="2547938" y="373063"/>
          <p14:tracePt t="19590" x="2547938" y="342900"/>
          <p14:tracePt t="19591" x="2547938" y="312738"/>
          <p14:tracePt t="19592" x="2533650" y="298450"/>
          <p14:tracePt t="19593" x="2533650" y="268288"/>
          <p14:tracePt t="19594" x="2519363" y="238125"/>
          <p14:tracePt t="19595" x="2519363" y="207963"/>
          <p14:tracePt t="19596" x="2503488" y="179388"/>
          <p14:tracePt t="19597" x="2503488" y="149225"/>
          <p14:tracePt t="19598" x="2489200" y="119063"/>
          <p14:tracePt t="19599" x="2489200" y="88900"/>
          <p14:tracePt t="19600" x="2474913" y="44450"/>
          <p14:tracePt t="19601" x="2474913" y="1428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030" y="192907"/>
            <a:ext cx="10515600" cy="1325563"/>
          </a:xfrm>
        </p:spPr>
        <p:txBody>
          <a:bodyPr>
            <a:normAutofit/>
          </a:bodyPr>
          <a:lstStyle/>
          <a:p>
            <a:r>
              <a:rPr lang="es-ES" sz="5400" dirty="0">
                <a:solidFill>
                  <a:srgbClr val="006666"/>
                </a:solidFill>
                <a:effectLst/>
                <a:latin typeface="Rockwell Condensed" panose="02060603050405020104" pitchFamily="18" charset="0"/>
                <a:ea typeface="Calibri" panose="020F0502020204030204" pitchFamily="34" charset="0"/>
              </a:rPr>
              <a:t>Indicadores de logro.</a:t>
            </a:r>
            <a:endParaRPr lang="es-ES" sz="5400" dirty="0">
              <a:solidFill>
                <a:srgbClr val="006666"/>
              </a:solidFill>
              <a:latin typeface="Rockwell Condensed" panose="02060603050405020104" pitchFamily="18" charset="0"/>
            </a:endParaRP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4" name="Imagen 3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AFB3869B-D6EA-498D-A6A8-EFB5F5C24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96" y="218890"/>
            <a:ext cx="893834" cy="893834"/>
          </a:xfrm>
          <a:prstGeom prst="rect">
            <a:avLst/>
          </a:prstGeom>
          <a:effectLst>
            <a:outerShdw blurRad="101600" dist="114300" dir="756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273048-A66B-4120-8C96-18DAE2FE6D1C}"/>
              </a:ext>
            </a:extLst>
          </p:cNvPr>
          <p:cNvSpPr txBox="1"/>
          <p:nvPr/>
        </p:nvSpPr>
        <p:spPr>
          <a:xfrm>
            <a:off x="1914525" y="1518470"/>
            <a:ext cx="8924926" cy="42627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Resultados de la evaluación del curso en la materia por grupo.</a:t>
            </a: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s-ES" sz="1800" dirty="0">
              <a:solidFill>
                <a:srgbClr val="006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Adecuación del material y recurso didáctico facilitado al alumnado.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s-ES" sz="1800" dirty="0">
              <a:solidFill>
                <a:srgbClr val="006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Distribución de los espacios, secuenciación de los contenidos y criterios de evaluación asociados.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s-ES" sz="1800" dirty="0">
              <a:solidFill>
                <a:srgbClr val="006666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sz="1800" dirty="0">
                <a:solidFill>
                  <a:srgbClr val="00666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Contribución de los métodos pedagógicos y medidas de atención a la diversidad aplicadas a la mejora de los resultados obtenidos.</a:t>
            </a:r>
          </a:p>
          <a:p>
            <a:endParaRPr lang="es-ES" dirty="0">
              <a:solidFill>
                <a:srgbClr val="0066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440180" y="1383030"/>
            <a:ext cx="9784080" cy="4398145"/>
          </a:xfrm>
          <a:prstGeom prst="roundRect">
            <a:avLst>
              <a:gd name="adj" fmla="val 9130"/>
            </a:avLst>
          </a:prstGeom>
          <a:noFill/>
          <a:ln w="571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97F5A93-C8C1-4E64-BB11-881FCCD98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13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695">
        <p15:prstTrans prst="pageCurlSingle"/>
      </p:transition>
    </mc:Choice>
    <mc:Fallback xmlns="">
      <p:transition spd="slow" advTm="196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4A4B7D-924C-4ED7-88B7-868A27425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1" y="383328"/>
            <a:ext cx="1325563" cy="13255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365125"/>
            <a:ext cx="10515600" cy="1325563"/>
          </a:xfrm>
        </p:spPr>
        <p:txBody>
          <a:bodyPr/>
          <a:lstStyle/>
          <a:p>
            <a:r>
              <a:rPr lang="es-ES" dirty="0">
                <a:latin typeface="Rockwell Condensed" panose="02060603050405020104" pitchFamily="18" charset="0"/>
              </a:rPr>
              <a:t>Cronograma de las UD.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14B205BA-991E-4165-BBD4-BB1762710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490419"/>
              </p:ext>
            </p:extLst>
          </p:nvPr>
        </p:nvGraphicFramePr>
        <p:xfrm>
          <a:off x="1543050" y="1727094"/>
          <a:ext cx="9105900" cy="3797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15576">
                  <a:extLst>
                    <a:ext uri="{9D8B030D-6E8A-4147-A177-3AD203B41FA5}">
                      <a16:colId xmlns:a16="http://schemas.microsoft.com/office/drawing/2014/main" val="4251868122"/>
                    </a:ext>
                  </a:extLst>
                </a:gridCol>
                <a:gridCol w="1890324">
                  <a:extLst>
                    <a:ext uri="{9D8B030D-6E8A-4147-A177-3AD203B41FA5}">
                      <a16:colId xmlns:a16="http://schemas.microsoft.com/office/drawing/2014/main" val="2203046229"/>
                    </a:ext>
                  </a:extLst>
                </a:gridCol>
              </a:tblGrid>
              <a:tr h="4746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1" dirty="0">
                          <a:effectLst/>
                          <a:latin typeface="Rockwell" panose="02060603020205020403" pitchFamily="18" charset="0"/>
                        </a:rPr>
                        <a:t>1º Evaluación </a:t>
                      </a:r>
                      <a:endParaRPr lang="es-ES" sz="2000" b="1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  <a:latin typeface="Rockwell" panose="02060603020205020403" pitchFamily="18" charset="0"/>
                        </a:rPr>
                        <a:t>Sesiones:32</a:t>
                      </a:r>
                      <a:endParaRPr lang="es-ES" sz="18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9727344"/>
                  </a:ext>
                </a:extLst>
              </a:tr>
              <a:tr h="4746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Rockwell" panose="02060603020205020403" pitchFamily="18" charset="0"/>
                        </a:rPr>
                        <a:t>Nombre de la U.D.</a:t>
                      </a:r>
                      <a:endParaRPr lang="es-ES" sz="16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Rockwell" panose="02060603020205020403" pitchFamily="18" charset="0"/>
                        </a:rPr>
                        <a:t>Sesiones </a:t>
                      </a:r>
                      <a:endParaRPr lang="es-ES" sz="16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077310550"/>
                  </a:ext>
                </a:extLst>
              </a:tr>
              <a:tr h="474676">
                <a:tc>
                  <a:txBody>
                    <a:bodyPr/>
                    <a:lstStyle/>
                    <a:p>
                      <a:pPr marL="523875" indent="-45720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100" u="none" strike="noStrike" dirty="0">
                          <a:effectLst/>
                          <a:latin typeface="Rockwell" panose="02060603020205020403" pitchFamily="18" charset="0"/>
                        </a:rPr>
                        <a:t>U1. Concienciación del uso de las nuevas tecnologías.</a:t>
                      </a:r>
                      <a:endParaRPr lang="es-ES" sz="1000" b="1" u="sng" dirty="0">
                        <a:effectLst/>
                        <a:latin typeface="Rockwell" panose="02060603020205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>
                          <a:effectLst/>
                          <a:latin typeface="Rockwell" panose="02060603020205020403" pitchFamily="18" charset="0"/>
                        </a:rPr>
                        <a:t>3</a:t>
                      </a:r>
                      <a:endParaRPr lang="es-ES" sz="12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037403551"/>
                  </a:ext>
                </a:extLst>
              </a:tr>
              <a:tr h="474676">
                <a:tc>
                  <a:txBody>
                    <a:bodyPr/>
                    <a:lstStyle/>
                    <a:p>
                      <a:pPr marL="523875" indent="-45720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100" u="none" strike="noStrike" dirty="0">
                          <a:effectLst/>
                          <a:latin typeface="Rockwell" panose="02060603020205020403" pitchFamily="18" charset="0"/>
                        </a:rPr>
                        <a:t>U2. Estudio de diseño del producto.</a:t>
                      </a:r>
                      <a:endParaRPr lang="es-ES" sz="1000" b="1" u="sng" dirty="0">
                        <a:effectLst/>
                        <a:latin typeface="Rockwell" panose="02060603020205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>
                          <a:effectLst/>
                          <a:latin typeface="Rockwell" panose="02060603020205020403" pitchFamily="18" charset="0"/>
                        </a:rPr>
                        <a:t>4</a:t>
                      </a:r>
                      <a:endParaRPr lang="es-ES" sz="12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308508846"/>
                  </a:ext>
                </a:extLst>
              </a:tr>
              <a:tr h="474676">
                <a:tc>
                  <a:txBody>
                    <a:bodyPr/>
                    <a:lstStyle/>
                    <a:p>
                      <a:pPr marL="523875" indent="-45720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100" u="none" strike="noStrike" dirty="0">
                          <a:effectLst/>
                          <a:latin typeface="Rockwell" panose="02060603020205020403" pitchFamily="18" charset="0"/>
                        </a:rPr>
                        <a:t>U3. Del boceto al plano.</a:t>
                      </a:r>
                      <a:endParaRPr lang="es-ES" sz="1000" b="1" u="sng" dirty="0">
                        <a:effectLst/>
                        <a:latin typeface="Rockwell" panose="02060603020205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>
                          <a:effectLst/>
                          <a:latin typeface="Rockwell" panose="02060603020205020403" pitchFamily="18" charset="0"/>
                        </a:rPr>
                        <a:t>6</a:t>
                      </a:r>
                      <a:endParaRPr lang="es-ES" sz="12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007725166"/>
                  </a:ext>
                </a:extLst>
              </a:tr>
              <a:tr h="474676">
                <a:tc>
                  <a:txBody>
                    <a:bodyPr/>
                    <a:lstStyle/>
                    <a:p>
                      <a:pPr marL="523875" indent="-45720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100" u="none" strike="noStrike">
                          <a:effectLst/>
                          <a:latin typeface="Rockwell" panose="02060603020205020403" pitchFamily="18" charset="0"/>
                        </a:rPr>
                        <a:t>U4. El empleo de las TIC para generar documentación.</a:t>
                      </a:r>
                      <a:endParaRPr lang="es-ES" sz="1000" b="1" u="sng">
                        <a:effectLst/>
                        <a:latin typeface="Rockwell" panose="02060603020205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>
                          <a:effectLst/>
                          <a:latin typeface="Rockwell" panose="02060603020205020403" pitchFamily="18" charset="0"/>
                        </a:rPr>
                        <a:t>8</a:t>
                      </a:r>
                      <a:endParaRPr lang="es-ES" sz="12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29432832"/>
                  </a:ext>
                </a:extLst>
              </a:tr>
              <a:tr h="474676">
                <a:tc>
                  <a:txBody>
                    <a:bodyPr/>
                    <a:lstStyle/>
                    <a:p>
                      <a:pPr marL="523875" indent="-45720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100" u="none" strike="noStrike">
                          <a:effectLst/>
                          <a:latin typeface="Rockwell" panose="02060603020205020403" pitchFamily="18" charset="0"/>
                        </a:rPr>
                        <a:t>U5. El taller y como trabajar adecuadamente en él.</a:t>
                      </a:r>
                      <a:endParaRPr lang="es-ES" sz="1000" b="1" u="sng">
                        <a:effectLst/>
                        <a:latin typeface="Rockwell" panose="02060603020205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>
                          <a:effectLst/>
                          <a:latin typeface="Rockwell" panose="02060603020205020403" pitchFamily="18" charset="0"/>
                        </a:rPr>
                        <a:t>4</a:t>
                      </a:r>
                      <a:endParaRPr lang="es-ES" sz="12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169479412"/>
                  </a:ext>
                </a:extLst>
              </a:tr>
              <a:tr h="474676">
                <a:tc>
                  <a:txBody>
                    <a:bodyPr/>
                    <a:lstStyle/>
                    <a:p>
                      <a:pPr marL="523875" indent="-45720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100" u="none" strike="noStrike">
                          <a:effectLst/>
                          <a:latin typeface="Rockwell" panose="02060603020205020403" pitchFamily="18" charset="0"/>
                        </a:rPr>
                        <a:t>U6. Materiales y la industria asturiana.</a:t>
                      </a:r>
                      <a:endParaRPr lang="es-ES" sz="1000" b="1" u="sng">
                        <a:effectLst/>
                        <a:latin typeface="Rockwell" panose="02060603020205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dirty="0">
                          <a:effectLst/>
                          <a:latin typeface="Rockwell" panose="02060603020205020403" pitchFamily="18" charset="0"/>
                        </a:rPr>
                        <a:t>8</a:t>
                      </a:r>
                      <a:endParaRPr lang="es-ES" sz="12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156939704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071E03-4DD9-4673-9618-B32B8D97B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09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131">
        <p15:prstTrans prst="pageCurlSingle"/>
      </p:transition>
    </mc:Choice>
    <mc:Fallback xmlns="">
      <p:transition spd="slow" advTm="15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24A4B7D-924C-4ED7-88B7-868A274255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1" y="383328"/>
            <a:ext cx="1325563" cy="132556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050" y="365125"/>
            <a:ext cx="10515600" cy="1325563"/>
          </a:xfrm>
        </p:spPr>
        <p:txBody>
          <a:bodyPr/>
          <a:lstStyle/>
          <a:p>
            <a:r>
              <a:rPr lang="es-ES" dirty="0">
                <a:latin typeface="Rockwell Condensed" panose="02060603050405020104" pitchFamily="18" charset="0"/>
              </a:rPr>
              <a:t>Cronograma de las UD.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29C4CF6-93F9-469C-BD74-B505BFDE8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96147"/>
              </p:ext>
            </p:extLst>
          </p:nvPr>
        </p:nvGraphicFramePr>
        <p:xfrm>
          <a:off x="1704974" y="1608913"/>
          <a:ext cx="8997158" cy="2253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9408">
                  <a:extLst>
                    <a:ext uri="{9D8B030D-6E8A-4147-A177-3AD203B41FA5}">
                      <a16:colId xmlns:a16="http://schemas.microsoft.com/office/drawing/2014/main" val="4186719593"/>
                    </a:ext>
                  </a:extLst>
                </a:gridCol>
                <a:gridCol w="1867750">
                  <a:extLst>
                    <a:ext uri="{9D8B030D-6E8A-4147-A177-3AD203B41FA5}">
                      <a16:colId xmlns:a16="http://schemas.microsoft.com/office/drawing/2014/main" val="1017044943"/>
                    </a:ext>
                  </a:extLst>
                </a:gridCol>
              </a:tblGrid>
              <a:tr h="4506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1" dirty="0">
                          <a:effectLst/>
                          <a:latin typeface="Rockwell" panose="02060603020205020403" pitchFamily="18" charset="0"/>
                        </a:rPr>
                        <a:t>2º Evaluación</a:t>
                      </a:r>
                      <a:endParaRPr lang="es-ES" sz="2000" b="1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  <a:latin typeface="Rockwell" panose="02060603020205020403" pitchFamily="18" charset="0"/>
                        </a:rPr>
                        <a:t>Sesiones: 26</a:t>
                      </a:r>
                      <a:endParaRPr lang="es-ES" sz="18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513252683"/>
                  </a:ext>
                </a:extLst>
              </a:tr>
              <a:tr h="4506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dirty="0">
                          <a:effectLst/>
                          <a:latin typeface="Rockwell" panose="02060603020205020403" pitchFamily="18" charset="0"/>
                        </a:rPr>
                        <a:t>Nombre de la U.D.</a:t>
                      </a:r>
                      <a:endParaRPr lang="es-ES" sz="12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dirty="0">
                          <a:effectLst/>
                          <a:latin typeface="Rockwell" panose="02060603020205020403" pitchFamily="18" charset="0"/>
                        </a:rPr>
                        <a:t>Sesiones </a:t>
                      </a:r>
                      <a:endParaRPr lang="es-ES" sz="12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847860988"/>
                  </a:ext>
                </a:extLst>
              </a:tr>
              <a:tr h="45061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dirty="0">
                          <a:effectLst/>
                          <a:latin typeface="Rockwell" panose="02060603020205020403" pitchFamily="18" charset="0"/>
                        </a:rPr>
                        <a:t>U7. La electricidad: magnitudes eléctricas.</a:t>
                      </a:r>
                      <a:endParaRPr lang="es-ES" sz="12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>
                          <a:effectLst/>
                          <a:latin typeface="Rockwell" panose="02060603020205020403" pitchFamily="18" charset="0"/>
                        </a:rPr>
                        <a:t>10 </a:t>
                      </a:r>
                      <a:endParaRPr lang="es-ES" sz="12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954189684"/>
                  </a:ext>
                </a:extLst>
              </a:tr>
              <a:tr h="450614">
                <a:tc>
                  <a:txBody>
                    <a:bodyPr/>
                    <a:lstStyle/>
                    <a:p>
                      <a:pPr marL="523875" indent="-45720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100" u="none" strike="noStrike">
                          <a:effectLst/>
                          <a:latin typeface="Rockwell" panose="02060603020205020403" pitchFamily="18" charset="0"/>
                        </a:rPr>
                        <a:t>U8. Simulación y montaje de circuitos eléctricos.</a:t>
                      </a:r>
                      <a:endParaRPr lang="es-ES" sz="1000" b="1" u="sng">
                        <a:effectLst/>
                        <a:latin typeface="Rockwell" panose="02060603020205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dirty="0">
                          <a:effectLst/>
                          <a:latin typeface="Rockwell" panose="02060603020205020403" pitchFamily="18" charset="0"/>
                        </a:rPr>
                        <a:t>10</a:t>
                      </a:r>
                      <a:endParaRPr lang="es-ES" sz="12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90599680"/>
                  </a:ext>
                </a:extLst>
              </a:tr>
              <a:tr h="450614">
                <a:tc>
                  <a:txBody>
                    <a:bodyPr/>
                    <a:lstStyle/>
                    <a:p>
                      <a:pPr marL="523875" indent="-45720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" sz="1100" u="none" strike="noStrike">
                          <a:effectLst/>
                          <a:latin typeface="Rockwell" panose="02060603020205020403" pitchFamily="18" charset="0"/>
                        </a:rPr>
                        <a:t>U9. Componentes informáticos.</a:t>
                      </a:r>
                      <a:endParaRPr lang="es-ES" sz="1000" b="1" u="sng">
                        <a:effectLst/>
                        <a:latin typeface="Rockwell" panose="020606030202050204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dirty="0">
                          <a:effectLst/>
                          <a:latin typeface="Rockwell" panose="02060603020205020403" pitchFamily="18" charset="0"/>
                        </a:rPr>
                        <a:t>6</a:t>
                      </a:r>
                      <a:endParaRPr lang="es-ES" sz="12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984307083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F514F48-4793-49DE-BB33-F3065C185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912990"/>
              </p:ext>
            </p:extLst>
          </p:nvPr>
        </p:nvGraphicFramePr>
        <p:xfrm>
          <a:off x="1704974" y="3880185"/>
          <a:ext cx="8997158" cy="1520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9407">
                  <a:extLst>
                    <a:ext uri="{9D8B030D-6E8A-4147-A177-3AD203B41FA5}">
                      <a16:colId xmlns:a16="http://schemas.microsoft.com/office/drawing/2014/main" val="865609684"/>
                    </a:ext>
                  </a:extLst>
                </a:gridCol>
                <a:gridCol w="1867751">
                  <a:extLst>
                    <a:ext uri="{9D8B030D-6E8A-4147-A177-3AD203B41FA5}">
                      <a16:colId xmlns:a16="http://schemas.microsoft.com/office/drawing/2014/main" val="2411193879"/>
                    </a:ext>
                  </a:extLst>
                </a:gridCol>
              </a:tblGrid>
              <a:tr h="5068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1" dirty="0">
                          <a:effectLst/>
                          <a:latin typeface="Rockwell" panose="02060603020205020403" pitchFamily="18" charset="0"/>
                        </a:rPr>
                        <a:t>3º Evaluación</a:t>
                      </a:r>
                      <a:endParaRPr lang="es-ES" sz="2000" b="1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  <a:latin typeface="Rockwell" panose="02060603020205020403" pitchFamily="18" charset="0"/>
                        </a:rPr>
                        <a:t>Sesiones: 22</a:t>
                      </a:r>
                      <a:endParaRPr lang="es-ES" sz="18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68287199"/>
                  </a:ext>
                </a:extLst>
              </a:tr>
              <a:tr h="5068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dirty="0">
                          <a:effectLst/>
                          <a:latin typeface="Rockwell" panose="02060603020205020403" pitchFamily="18" charset="0"/>
                        </a:rPr>
                        <a:t>Nombre de la U.D.</a:t>
                      </a:r>
                      <a:endParaRPr lang="es-ES" sz="12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31495" algn="l"/>
                        </a:tabLst>
                      </a:pPr>
                      <a:r>
                        <a:rPr lang="es-ES" sz="1100">
                          <a:effectLst/>
                          <a:latin typeface="Rockwell" panose="02060603020205020403" pitchFamily="18" charset="0"/>
                        </a:rPr>
                        <a:t>Sesiones </a:t>
                      </a:r>
                      <a:endParaRPr lang="es-ES" sz="120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953794180"/>
                  </a:ext>
                </a:extLst>
              </a:tr>
              <a:tr h="5068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100" dirty="0">
                          <a:effectLst/>
                          <a:latin typeface="Rockwell" panose="02060603020205020403" pitchFamily="18" charset="0"/>
                        </a:rPr>
                        <a:t>U10. Gestión de proyectos.</a:t>
                      </a:r>
                      <a:endParaRPr lang="es-ES" sz="12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31495" algn="l"/>
                        </a:tabLst>
                      </a:pPr>
                      <a:r>
                        <a:rPr lang="es-ES" sz="1100" dirty="0">
                          <a:effectLst/>
                          <a:latin typeface="Rockwell" panose="02060603020205020403" pitchFamily="18" charset="0"/>
                        </a:rPr>
                        <a:t>22	</a:t>
                      </a:r>
                      <a:endParaRPr lang="es-ES" sz="1200" dirty="0">
                        <a:effectLst/>
                        <a:latin typeface="Rockwell" panose="020606030202050204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467338453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432FB6-05A8-45F1-A159-0C1AAAC0E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9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026">
        <p15:prstTrans prst="pageCurlSingle"/>
      </p:transition>
    </mc:Choice>
    <mc:Fallback xmlns="">
      <p:transition spd="slow" advTm="17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>
                <a:latin typeface="Rockwell Condensed" panose="02060603050405020104" pitchFamily="18" charset="0"/>
              </a:rPr>
              <a:t>UD 10. </a:t>
            </a:r>
            <a:r>
              <a:rPr lang="en-US" sz="3700" dirty="0" err="1">
                <a:latin typeface="Rockwell Condensed" panose="02060603050405020104" pitchFamily="18" charset="0"/>
              </a:rPr>
              <a:t>Gestión</a:t>
            </a:r>
            <a:r>
              <a:rPr lang="en-US" sz="3700" dirty="0">
                <a:latin typeface="Rockwell Condensed" panose="02060603050405020104" pitchFamily="18" charset="0"/>
              </a:rPr>
              <a:t> de </a:t>
            </a:r>
            <a:r>
              <a:rPr lang="en-US" sz="3700" dirty="0" err="1">
                <a:latin typeface="Rockwell Condensed" panose="02060603050405020104" pitchFamily="18" charset="0"/>
              </a:rPr>
              <a:t>proyectos</a:t>
            </a:r>
            <a:r>
              <a:rPr lang="en-US" sz="3700" dirty="0">
                <a:latin typeface="Rockwell Condensed" panose="02060603050405020104" pitchFamily="18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lego, juguete, foto, tabla&#10;&#10;Descripción generada automáticamente">
            <a:extLst>
              <a:ext uri="{FF2B5EF4-FFF2-40B4-BE49-F238E27FC236}">
                <a16:creationId xmlns:a16="http://schemas.microsoft.com/office/drawing/2014/main" id="{7DF963F2-178A-47A8-8177-8A85D5660F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177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Marcador de contenido 20">
            <a:extLst>
              <a:ext uri="{FF2B5EF4-FFF2-40B4-BE49-F238E27FC236}">
                <a16:creationId xmlns:a16="http://schemas.microsoft.com/office/drawing/2014/main" id="{1F2C5410-B7A5-4F04-A035-4C17E5D84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792524-A75F-4A9A-B53B-EFC7265C54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5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040">
        <p15:prstTrans prst="pageCurlSingle"/>
      </p:transition>
    </mc:Choice>
    <mc:Fallback xmlns="">
      <p:transition spd="slow" advTm="350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E18AB77-176E-4AFC-90AA-D651908771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9" y="859231"/>
            <a:ext cx="1369969" cy="1369969"/>
          </a:xfrm>
          <a:prstGeom prst="rect">
            <a:avLst/>
          </a:prstGeom>
          <a:effectLst>
            <a:outerShdw blurRad="254000" dist="139700" dir="72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A31F9F-C788-47C1-A0B5-6618BC44AD25}"/>
              </a:ext>
            </a:extLst>
          </p:cNvPr>
          <p:cNvSpPr txBox="1"/>
          <p:nvPr/>
        </p:nvSpPr>
        <p:spPr>
          <a:xfrm>
            <a:off x="2476500" y="1434833"/>
            <a:ext cx="9372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lvl="1" indent="-171450" algn="just">
              <a:lnSpc>
                <a:spcPct val="150000"/>
              </a:lnSpc>
              <a:spcBef>
                <a:spcPts val="600"/>
              </a:spcBef>
              <a:buFont typeface="+mj-lt"/>
              <a:buAutoNum type="alphaLcParenR"/>
            </a:pP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Desarrollar el </a:t>
            </a:r>
            <a:r>
              <a:rPr lang="es-E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pensamiento creativo </a:t>
            </a: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 la resolución de problemas, planteando el problema desde distintos puntos de vista y aportando diferentes soluciones.</a:t>
            </a:r>
          </a:p>
          <a:p>
            <a:pPr marL="263525" lvl="1" indent="-171450" algn="just">
              <a:lnSpc>
                <a:spcPct val="150000"/>
              </a:lnSpc>
              <a:buFont typeface="+mj-lt"/>
              <a:buAutoNum type="alphaLcParenR"/>
            </a:pP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Desarrollar las competencias necesarias para </a:t>
            </a:r>
            <a:r>
              <a:rPr lang="es-E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resolución de los problemas</a:t>
            </a: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tanto con el empleo de TIC y programas informáticos, como sin el apoyo de este. </a:t>
            </a:r>
          </a:p>
          <a:p>
            <a:pPr marL="263525" lvl="1" indent="-171450" algn="just">
              <a:lnSpc>
                <a:spcPct val="150000"/>
              </a:lnSpc>
              <a:buFont typeface="+mj-lt"/>
              <a:buAutoNum type="alphaLcParenR"/>
            </a:pP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Desarrollar </a:t>
            </a:r>
            <a:r>
              <a:rPr lang="es-E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destrezas técnicas y adquirir conocimientos </a:t>
            </a: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suficientes para el análisis, intervención, diseño, elaboración y manipulación de forma segura, precisa y responsable de materiales, objetos y sistemas tecnológicos</a:t>
            </a:r>
          </a:p>
          <a:p>
            <a:pPr marL="263525" lvl="1" indent="-171450" algn="just">
              <a:lnSpc>
                <a:spcPct val="150000"/>
              </a:lnSpc>
              <a:buFont typeface="+mj-lt"/>
              <a:buAutoNum type="alphaLcParenR"/>
            </a:pP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Desarrollar la </a:t>
            </a:r>
            <a:r>
              <a:rPr lang="es-E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planificación </a:t>
            </a: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y el orden, así como la segmentación de las tareas en pequeños bloques y la asignación de tareas entre los compañeros de equipo.</a:t>
            </a:r>
          </a:p>
          <a:p>
            <a:pPr marL="263525" lvl="1" indent="-171450" algn="just">
              <a:lnSpc>
                <a:spcPct val="150000"/>
              </a:lnSpc>
              <a:buFont typeface="+mj-lt"/>
              <a:buAutoNum type="alphaLcParenR"/>
            </a:pP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Desarrollar la capacidad de </a:t>
            </a:r>
            <a:r>
              <a:rPr lang="es-E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emplear distintos metodologías a la hora de la presentación de un producto</a:t>
            </a: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63525" lvl="1" indent="-171450" algn="just">
              <a:lnSpc>
                <a:spcPct val="150000"/>
              </a:lnSpc>
              <a:spcAft>
                <a:spcPts val="600"/>
              </a:spcAft>
              <a:buFont typeface="+mj-lt"/>
              <a:buAutoNum type="alphaLcParenR"/>
            </a:pPr>
            <a:r>
              <a:rPr lang="es-ES" sz="14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Analizar los objetos y sistemas técnicos </a:t>
            </a: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 comprender su funcionamiento, conocer sus elementos y las funciones que realizan, aprender la mejor forma de usarlos y controlarlos y entender las condiciones fundamentales que han intervenido en su diseño y construcción.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90357" y="2391726"/>
            <a:ext cx="1951803" cy="1148715"/>
          </a:xfrm>
          <a:prstGeom prst="roundRect">
            <a:avLst/>
          </a:prstGeom>
          <a:solidFill>
            <a:srgbClr val="739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OBJETIVOS</a:t>
            </a:r>
          </a:p>
        </p:txBody>
      </p:sp>
      <p:sp>
        <p:nvSpPr>
          <p:cNvPr id="7" name="Abrir llave 6"/>
          <p:cNvSpPr/>
          <p:nvPr/>
        </p:nvSpPr>
        <p:spPr>
          <a:xfrm>
            <a:off x="2259330" y="205739"/>
            <a:ext cx="434340" cy="5520690"/>
          </a:xfrm>
          <a:prstGeom prst="leftBrace">
            <a:avLst/>
          </a:prstGeom>
          <a:ln w="38100">
            <a:solidFill>
              <a:srgbClr val="D475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2910840" y="105296"/>
            <a:ext cx="2640330" cy="445771"/>
          </a:xfrm>
          <a:prstGeom prst="roundRect">
            <a:avLst/>
          </a:prstGeom>
          <a:solidFill>
            <a:srgbClr val="D47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OBJETIVOS GENERALES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2910840" y="805019"/>
            <a:ext cx="6617970" cy="445771"/>
          </a:xfrm>
          <a:prstGeom prst="roundRect">
            <a:avLst/>
          </a:prstGeom>
          <a:solidFill>
            <a:srgbClr val="D47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OBJETIVOS ESPECÍFICOS que buscan unos resultados de aprendizaje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69BADE3-60E4-4E1E-9195-283C9FA89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5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663">
        <p15:prstTrans prst="pageCurlSingle"/>
      </p:transition>
    </mc:Choice>
    <mc:Fallback xmlns="">
      <p:transition spd="slow" advTm="186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thinking man with question mark in think bubble | Premium ...">
            <a:extLst>
              <a:ext uri="{FF2B5EF4-FFF2-40B4-BE49-F238E27FC236}">
                <a16:creationId xmlns:a16="http://schemas.microsoft.com/office/drawing/2014/main" id="{75C95FEE-1E92-4CCC-B1E1-03149BE95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236" y="1954569"/>
            <a:ext cx="4077862" cy="4077862"/>
          </a:xfrm>
          <a:prstGeom prst="rect">
            <a:avLst/>
          </a:prstGeom>
          <a:solidFill>
            <a:srgbClr val="E2EBDA"/>
          </a:solidFill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263"/>
            <a:ext cx="10515600" cy="1325563"/>
          </a:xfrm>
        </p:spPr>
        <p:txBody>
          <a:bodyPr/>
          <a:lstStyle/>
          <a:p>
            <a:pPr algn="ctr"/>
            <a:r>
              <a:rPr lang="es-ES" dirty="0">
                <a:solidFill>
                  <a:schemeClr val="bg2">
                    <a:lumMod val="25000"/>
                  </a:schemeClr>
                </a:solidFill>
                <a:latin typeface="Rockwell Condensed" panose="02060603050405020104" pitchFamily="18" charset="0"/>
              </a:rPr>
              <a:t>Reflexión inicial.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431"/>
            <a:ext cx="12192000" cy="809572"/>
          </a:xfr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53CAB044-3C39-4C51-A2BF-0266BAAF2C1A}"/>
              </a:ext>
            </a:extLst>
          </p:cNvPr>
          <p:cNvSpPr txBox="1">
            <a:spLocks/>
          </p:cNvSpPr>
          <p:nvPr/>
        </p:nvSpPr>
        <p:spPr>
          <a:xfrm>
            <a:off x="1066800" y="1836163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endParaRPr lang="es-ES" sz="19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A5760BC-70A5-49AC-AA1F-775647F9E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6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8980">
        <p15:prstTrans prst="pageCurlSingle"/>
      </p:transition>
    </mc:Choice>
    <mc:Fallback xmlns="">
      <p:transition spd="slow" advTm="38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8428"/>
            <a:ext cx="12192000" cy="809572"/>
          </a:xfrm>
        </p:spPr>
      </p:pic>
      <p:pic>
        <p:nvPicPr>
          <p:cNvPr id="5" name="Imagen 4" descr="Imagen que contiene edificio, ventana&#10;&#10;Descripción generada automáticamente">
            <a:extLst>
              <a:ext uri="{FF2B5EF4-FFF2-40B4-BE49-F238E27FC236}">
                <a16:creationId xmlns:a16="http://schemas.microsoft.com/office/drawing/2014/main" id="{6C7FD356-9E31-41AB-8CE7-D1F91A308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140">
            <a:off x="4091690" y="892527"/>
            <a:ext cx="1419097" cy="1103742"/>
          </a:xfrm>
          <a:prstGeom prst="rect">
            <a:avLst/>
          </a:prstGeom>
          <a:effectLst>
            <a:outerShdw blurRad="381000" dist="342900" dir="72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Picture 2" descr="Interior del salón de clases | Vector Premi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2" y="2210697"/>
            <a:ext cx="3479303" cy="2606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redondeado 15"/>
          <p:cNvSpPr/>
          <p:nvPr/>
        </p:nvSpPr>
        <p:spPr>
          <a:xfrm>
            <a:off x="236502" y="1201090"/>
            <a:ext cx="3647631" cy="76167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Verdana" panose="020B0604030504040204" pitchFamily="34" charset="0"/>
                <a:ea typeface="Verdana" panose="020B0604030504040204" pitchFamily="34" charset="0"/>
              </a:rPr>
              <a:t>CONTENIDOS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884133" y="2210697"/>
            <a:ext cx="8422821" cy="2648446"/>
            <a:chOff x="2967678" y="553037"/>
            <a:chExt cx="8422821" cy="2648446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69B3E26A-7C18-49ED-A8F3-E3D9BB66D8C8}"/>
                </a:ext>
              </a:extLst>
            </p:cNvPr>
            <p:cNvSpPr txBox="1"/>
            <p:nvPr/>
          </p:nvSpPr>
          <p:spPr>
            <a:xfrm>
              <a:off x="4633891" y="553037"/>
              <a:ext cx="6756608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ES" sz="1800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 Proceso de resolución de problemas tecnológicos.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es-ES" sz="1800" dirty="0"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ES" sz="1800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Expresión y comunicación técnica.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es-ES" sz="1800" dirty="0"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ES" sz="1800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Materiales de uso técnico.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es-ES" sz="1800" dirty="0"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ES" sz="1800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Estructuras y mecanismos: máquinas y sistemas.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es-ES" sz="1800" dirty="0"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s-ES" sz="1800" dirty="0"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Tecnologías de la Información y la Comunicación.</a:t>
              </a:r>
            </a:p>
          </p:txBody>
        </p:sp>
        <p:sp>
          <p:nvSpPr>
            <p:cNvPr id="18" name="Rectángulo redondeado 17"/>
            <p:cNvSpPr/>
            <p:nvPr/>
          </p:nvSpPr>
          <p:spPr>
            <a:xfrm>
              <a:off x="2967678" y="560259"/>
              <a:ext cx="1558290" cy="44577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latin typeface="Verdana" panose="020B0604030504040204" pitchFamily="34" charset="0"/>
                  <a:ea typeface="Verdana" panose="020B0604030504040204" pitchFamily="34" charset="0"/>
                </a:rPr>
                <a:t>Bloque 1. </a:t>
              </a:r>
            </a:p>
          </p:txBody>
        </p:sp>
        <p:sp>
          <p:nvSpPr>
            <p:cNvPr id="20" name="Rectángulo redondeado 19"/>
            <p:cNvSpPr/>
            <p:nvPr/>
          </p:nvSpPr>
          <p:spPr>
            <a:xfrm>
              <a:off x="2991538" y="1102208"/>
              <a:ext cx="1558290" cy="44577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latin typeface="Verdana" panose="020B0604030504040204" pitchFamily="34" charset="0"/>
                  <a:ea typeface="Verdana" panose="020B0604030504040204" pitchFamily="34" charset="0"/>
                </a:rPr>
                <a:t>Bloque 2. </a:t>
              </a:r>
            </a:p>
          </p:txBody>
        </p:sp>
        <p:sp>
          <p:nvSpPr>
            <p:cNvPr id="22" name="Rectángulo redondeado 21"/>
            <p:cNvSpPr/>
            <p:nvPr/>
          </p:nvSpPr>
          <p:spPr>
            <a:xfrm>
              <a:off x="2994348" y="1661558"/>
              <a:ext cx="1558290" cy="44577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latin typeface="Verdana" panose="020B0604030504040204" pitchFamily="34" charset="0"/>
                  <a:ea typeface="Verdana" panose="020B0604030504040204" pitchFamily="34" charset="0"/>
                </a:rPr>
                <a:t>Bloque 3. </a:t>
              </a:r>
            </a:p>
          </p:txBody>
        </p:sp>
        <p:sp>
          <p:nvSpPr>
            <p:cNvPr id="23" name="Rectángulo redondeado 22"/>
            <p:cNvSpPr/>
            <p:nvPr/>
          </p:nvSpPr>
          <p:spPr>
            <a:xfrm>
              <a:off x="2994348" y="2206617"/>
              <a:ext cx="1558290" cy="44577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latin typeface="Verdana" panose="020B0604030504040204" pitchFamily="34" charset="0"/>
                  <a:ea typeface="Verdana" panose="020B0604030504040204" pitchFamily="34" charset="0"/>
                </a:rPr>
                <a:t>Bloque 4. </a:t>
              </a:r>
            </a:p>
          </p:txBody>
        </p:sp>
        <p:sp>
          <p:nvSpPr>
            <p:cNvPr id="24" name="Rectángulo redondeado 23"/>
            <p:cNvSpPr/>
            <p:nvPr/>
          </p:nvSpPr>
          <p:spPr>
            <a:xfrm>
              <a:off x="2983418" y="2755712"/>
              <a:ext cx="1558290" cy="44577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latin typeface="Verdana" panose="020B0604030504040204" pitchFamily="34" charset="0"/>
                  <a:ea typeface="Verdana" panose="020B0604030504040204" pitchFamily="34" charset="0"/>
                </a:rPr>
                <a:t>Bloque 5. </a:t>
              </a:r>
            </a:p>
          </p:txBody>
        </p:sp>
      </p:grpSp>
      <p:sp>
        <p:nvSpPr>
          <p:cNvPr id="26" name="Rectángulo redondeado 25"/>
          <p:cNvSpPr/>
          <p:nvPr/>
        </p:nvSpPr>
        <p:spPr>
          <a:xfrm>
            <a:off x="5532120" y="2210697"/>
            <a:ext cx="6236146" cy="470678"/>
          </a:xfrm>
          <a:prstGeom prst="roundRect">
            <a:avLst/>
          </a:prstGeom>
          <a:noFill/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redondeado 26"/>
          <p:cNvSpPr/>
          <p:nvPr/>
        </p:nvSpPr>
        <p:spPr>
          <a:xfrm>
            <a:off x="5550346" y="2751053"/>
            <a:ext cx="6217920" cy="470678"/>
          </a:xfrm>
          <a:prstGeom prst="roundRect">
            <a:avLst/>
          </a:prstGeom>
          <a:noFill/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redondeado 27"/>
          <p:cNvSpPr/>
          <p:nvPr/>
        </p:nvSpPr>
        <p:spPr>
          <a:xfrm>
            <a:off x="5550346" y="3290137"/>
            <a:ext cx="6217920" cy="470678"/>
          </a:xfrm>
          <a:prstGeom prst="roundRect">
            <a:avLst/>
          </a:prstGeom>
          <a:noFill/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redondeado 28"/>
          <p:cNvSpPr/>
          <p:nvPr/>
        </p:nvSpPr>
        <p:spPr>
          <a:xfrm>
            <a:off x="5550346" y="3846125"/>
            <a:ext cx="6217920" cy="470678"/>
          </a:xfrm>
          <a:prstGeom prst="roundRect">
            <a:avLst/>
          </a:prstGeom>
          <a:noFill/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redondeado 29"/>
          <p:cNvSpPr/>
          <p:nvPr/>
        </p:nvSpPr>
        <p:spPr>
          <a:xfrm>
            <a:off x="5532120" y="4396356"/>
            <a:ext cx="6217920" cy="470678"/>
          </a:xfrm>
          <a:prstGeom prst="roundRect">
            <a:avLst/>
          </a:prstGeom>
          <a:noFill/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662128-B6C0-4041-929D-1941C3E85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75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182">
        <p15:prstTrans prst="pageCurlSingle"/>
      </p:transition>
    </mc:Choice>
    <mc:Fallback xmlns="">
      <p:transition spd="slow" advTm="11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iy creative workshop concept illustration | Free Vector">
            <a:extLst>
              <a:ext uri="{FF2B5EF4-FFF2-40B4-BE49-F238E27FC236}">
                <a16:creationId xmlns:a16="http://schemas.microsoft.com/office/drawing/2014/main" id="{19A37FF9-4EE0-4B37-BC7F-C30A5721C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/>
          <a:stretch/>
        </p:blipFill>
        <p:spPr bwMode="auto">
          <a:xfrm>
            <a:off x="180975" y="182880"/>
            <a:ext cx="11823637" cy="64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r>
              <a:rPr lang="es-ES" sz="4000">
                <a:solidFill>
                  <a:srgbClr val="000000"/>
                </a:solidFill>
                <a:latin typeface="Rockwell Condensed" panose="02060603050405020104" pitchFamily="18" charset="0"/>
              </a:rPr>
              <a:t>Metodología.</a:t>
            </a:r>
          </a:p>
        </p:txBody>
      </p:sp>
      <p:pic>
        <p:nvPicPr>
          <p:cNvPr id="7" name="Imagen 6" descr="Imagen que contiene objeto, luz&#10;&#10;Descripción generada automáticamente">
            <a:extLst>
              <a:ext uri="{FF2B5EF4-FFF2-40B4-BE49-F238E27FC236}">
                <a16:creationId xmlns:a16="http://schemas.microsoft.com/office/drawing/2014/main" id="{BB461730-2007-4841-8296-C03C4AF14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8" y="2641489"/>
            <a:ext cx="587566" cy="633810"/>
          </a:xfrm>
          <a:prstGeom prst="rect">
            <a:avLst/>
          </a:prstGeom>
        </p:spPr>
      </p:pic>
      <p:pic>
        <p:nvPicPr>
          <p:cNvPr id="13" name="Marcador de contenido 20">
            <a:extLst>
              <a:ext uri="{FF2B5EF4-FFF2-40B4-BE49-F238E27FC236}">
                <a16:creationId xmlns:a16="http://schemas.microsoft.com/office/drawing/2014/main" id="{B62CF0D5-F4AC-4B6A-B8D7-4F182A261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CE004BF-67AC-4A34-AEF8-26E726E12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29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727">
        <p15:prstTrans prst="pageCurlSingle"/>
      </p:transition>
    </mc:Choice>
    <mc:Fallback xmlns="">
      <p:transition spd="slow" advTm="25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6" name="Imagen 5" descr="Un reloj en el medio&#10;&#10;Descripción generada automáticamente">
            <a:extLst>
              <a:ext uri="{FF2B5EF4-FFF2-40B4-BE49-F238E27FC236}">
                <a16:creationId xmlns:a16="http://schemas.microsoft.com/office/drawing/2014/main" id="{A5E17862-DF40-4C12-BCAF-D426D3736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94" y="551067"/>
            <a:ext cx="1830943" cy="1830943"/>
          </a:xfrm>
          <a:prstGeom prst="rect">
            <a:avLst/>
          </a:prstGeom>
          <a:effectLst>
            <a:outerShdw blurRad="228600" dist="127000" dir="684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483DA09-04D9-4FB7-9053-D6EBC92F024E}"/>
              </a:ext>
            </a:extLst>
          </p:cNvPr>
          <p:cNvSpPr txBox="1"/>
          <p:nvPr/>
        </p:nvSpPr>
        <p:spPr>
          <a:xfrm>
            <a:off x="2981656" y="1467711"/>
            <a:ext cx="8139734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0150" lvl="2" indent="-285750" algn="just">
              <a:lnSpc>
                <a:spcPct val="150000"/>
              </a:lnSpc>
              <a:spcAft>
                <a:spcPts val="600"/>
              </a:spcAft>
              <a:buClr>
                <a:schemeClr val="accent4">
                  <a:lumMod val="75000"/>
                </a:schemeClr>
              </a:buClr>
              <a:buSzPct val="205000"/>
              <a:buFont typeface="Arial" panose="020B0604020202020204" pitchFamily="34" charset="0"/>
              <a:buChar char="•"/>
            </a:pPr>
            <a:r>
              <a:rPr lang="es-ES" sz="1800" b="1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Diseño y acotación del proyecto. (4 sesiones)</a:t>
            </a:r>
          </a:p>
          <a:p>
            <a:pPr marL="1200150" lvl="2" indent="-285750" algn="just">
              <a:lnSpc>
                <a:spcPct val="150000"/>
              </a:lnSpc>
              <a:spcAft>
                <a:spcPts val="600"/>
              </a:spcAft>
              <a:buClr>
                <a:schemeClr val="accent4">
                  <a:lumMod val="75000"/>
                </a:schemeClr>
              </a:buClr>
              <a:buSzPct val="205000"/>
              <a:buFont typeface="Arial" panose="020B0604020202020204" pitchFamily="34" charset="0"/>
              <a:buChar char="•"/>
            </a:pPr>
            <a:r>
              <a:rPr lang="es-ES" sz="1800" b="1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Empleo de las TIC en el proyecto. (6 sesiones)</a:t>
            </a:r>
          </a:p>
          <a:p>
            <a:pPr marL="1200150" lvl="2" indent="-285750" algn="just">
              <a:lnSpc>
                <a:spcPct val="150000"/>
              </a:lnSpc>
              <a:spcAft>
                <a:spcPts val="600"/>
              </a:spcAft>
              <a:buClr>
                <a:schemeClr val="accent4">
                  <a:lumMod val="75000"/>
                </a:schemeClr>
              </a:buClr>
              <a:buSzPct val="205000"/>
              <a:buFont typeface="Arial" panose="020B0604020202020204" pitchFamily="34" charset="0"/>
              <a:buChar char="•"/>
            </a:pPr>
            <a:r>
              <a:rPr lang="es-ES" sz="1800" b="1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Montaje del proyecto. (10 sesiones)</a:t>
            </a:r>
          </a:p>
          <a:p>
            <a:pPr marL="1200150" lvl="2" indent="-285750" algn="just">
              <a:lnSpc>
                <a:spcPct val="150000"/>
              </a:lnSpc>
              <a:spcAft>
                <a:spcPts val="600"/>
              </a:spcAft>
              <a:buClr>
                <a:schemeClr val="accent4">
                  <a:lumMod val="75000"/>
                </a:schemeClr>
              </a:buClr>
              <a:buSzPct val="205000"/>
              <a:buFont typeface="Arial" panose="020B0604020202020204" pitchFamily="34" charset="0"/>
              <a:buChar char="•"/>
            </a:pPr>
            <a:r>
              <a:rPr lang="es-ES" sz="1800" b="1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Creación de los documentos para la exposición del proyecto. (2 sesiones)</a:t>
            </a:r>
          </a:p>
          <a:p>
            <a:pPr marL="1200150" lvl="2" indent="-285750" algn="just">
              <a:lnSpc>
                <a:spcPct val="150000"/>
              </a:lnSpc>
              <a:spcAft>
                <a:spcPts val="600"/>
              </a:spcAft>
              <a:buClr>
                <a:schemeClr val="accent4">
                  <a:lumMod val="75000"/>
                </a:schemeClr>
              </a:buClr>
              <a:buSzPct val="205000"/>
              <a:buFont typeface="Arial" panose="020B0604020202020204" pitchFamily="34" charset="0"/>
              <a:buChar char="•"/>
            </a:pPr>
            <a:r>
              <a:rPr lang="es-ES" sz="1800" b="1" dirty="0">
                <a:effectLst/>
                <a:latin typeface="Rockwell" panose="02060603020205020403" pitchFamily="18" charset="0"/>
                <a:ea typeface="Verdana" panose="020B0604030504040204" pitchFamily="34" charset="0"/>
              </a:rPr>
              <a:t>Presentación fin de proyecto. (2 sesiones)</a:t>
            </a:r>
          </a:p>
          <a:p>
            <a:pPr marL="1143000" lvl="2" indent="-2286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endParaRPr lang="es-ES" sz="1800" b="1" u="sng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266488" y="2493673"/>
            <a:ext cx="3075753" cy="114871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latin typeface="Rockwell" panose="02060603020205020403" pitchFamily="18" charset="0"/>
                <a:ea typeface="Verdana" panose="020B0604030504040204" pitchFamily="34" charset="0"/>
              </a:rPr>
              <a:t>ACTIVIDADES Y TEMPORALIZACIÓN</a:t>
            </a:r>
          </a:p>
        </p:txBody>
      </p:sp>
      <p:sp>
        <p:nvSpPr>
          <p:cNvPr id="10" name="Abrir llave 9"/>
          <p:cNvSpPr/>
          <p:nvPr/>
        </p:nvSpPr>
        <p:spPr>
          <a:xfrm>
            <a:off x="3653102" y="811505"/>
            <a:ext cx="321614" cy="4640862"/>
          </a:xfrm>
          <a:prstGeom prst="leftBrac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3593A517-05D7-4C36-A2A4-BE7531A41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6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265">
        <p15:prstTrans prst="pageCurlSingle"/>
      </p:transition>
    </mc:Choice>
    <mc:Fallback xmlns="">
      <p:transition spd="slow" advTm="40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FA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5632F7F9-0C30-4F02-9166-41C2AD81F0F6}"/>
              </a:ext>
            </a:extLst>
          </p:cNvPr>
          <p:cNvGraphicFramePr>
            <a:graphicFrameLocks noGrp="1"/>
          </p:cNvGraphicFramePr>
          <p:nvPr/>
        </p:nvGraphicFramePr>
        <p:xfrm>
          <a:off x="1052856" y="1150070"/>
          <a:ext cx="10315870" cy="4805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7935">
                  <a:extLst>
                    <a:ext uri="{9D8B030D-6E8A-4147-A177-3AD203B41FA5}">
                      <a16:colId xmlns:a16="http://schemas.microsoft.com/office/drawing/2014/main" val="3534992406"/>
                    </a:ext>
                  </a:extLst>
                </a:gridCol>
                <a:gridCol w="5157935">
                  <a:extLst>
                    <a:ext uri="{9D8B030D-6E8A-4147-A177-3AD203B41FA5}">
                      <a16:colId xmlns:a16="http://schemas.microsoft.com/office/drawing/2014/main" val="1790410879"/>
                    </a:ext>
                  </a:extLst>
                </a:gridCol>
              </a:tblGrid>
              <a:tr h="461768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Rockwell" panose="02060603020205020403" pitchFamily="18" charset="0"/>
                        </a:rPr>
                        <a:t>Criterios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Rockwell" panose="02060603020205020403" pitchFamily="18" charset="0"/>
                        </a:rPr>
                        <a:t>Estándares</a:t>
                      </a: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084744"/>
                  </a:ext>
                </a:extLst>
              </a:tr>
              <a:tr h="4164055"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Identificar las etapas necesarias para la creación de un producto tecnológico desde su origen hasta su comercialización describiendo cada una de ellas, investigando su influencia en la sociedad y proponiendo mejoras tanto desde el punto de vista de su utilidad como de su posible impacto social.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s-ES" sz="10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Realizar las operaciones técnicas previstas en un plan de trabajo utilizando los recursos materiales y organizativos con criterios de economía, seguridad y respeto al medio ambiente y valorando las condiciones del entorno de trabajo.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s-ES" sz="10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Explicar mediante documentación técnica las distintas fases de un producto desde su diseño hasta su comercialización.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s-ES" sz="10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Manipular y mecanizar materiales convencionales asociando la documentación técnica al proceso de producción de un objeto, respetando sus características y empleando técnicas y herramientas adecuadas con especial atención a las normas de seguridad y salud.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s-ES" sz="10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Observar y manejar operadores mecánicos responsables de transformar y trasmitir movimientos, en máquinas y sistemas, integrados en una estructura.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s-ES" sz="10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Relacionar los efectos de la energía eléctrica y su capacidad de conversión en otras manifestaciones energéticas.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s-ES" sz="10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Diseñar y simular circuitos eléctricos con simbología adecuada y montar circuitos con operadores elementales.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s-ES" sz="1000" kern="1200" dirty="0">
                        <a:solidFill>
                          <a:schemeClr val="dk1"/>
                        </a:solidFill>
                        <a:effectLst/>
                        <a:latin typeface="Rockwell" panose="02060603020205020403" pitchFamily="18" charset="0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Utilizar un equipo informático para elaborar y comunicar proyectos técnicos.</a:t>
                      </a:r>
                    </a:p>
                    <a:p>
                      <a:endParaRPr lang="es-ES" sz="900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Diseña un prototipo que da solución a un problema técnico, mediante el proceso de resolución de problemas tecnológicos.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Elabora la documentación necesaria para la planificación y construcción del prototipo.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Representa mediante vistas y perspectivas objetos y sistemas técnicos, mediante croquis y empleando criterios normalizados de acotación y escala.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Produce los documentos necesarios relacionados con un prototipo empleando cuando sea necesario software específico.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Identifica y manipula las herramientas del taller en operaciones básicas de conformado de los materiales de uso técnico.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Elabora un plan de trabajo en el taller con especial atención a las normas de salud y seguridad.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Describe mediante información escrita y gráfica cómo transforma el movimiento o lo transmiten los distintos mecanismos.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Calcula la relación de transmisión de distintos elementos mecánicos como poleas y engranajes.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Explica la función de los elementos que configuran una máquina o sistema desde el punto de vista estructural y mecánico.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Simula mediante software específico y mediante simbología normalizada circuitos mecánicos.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Diseña y monta circuitos eléctricos básicos empleando bombillas, zumbadores, diodos led, motores, baterías y conectores.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s-ES" sz="1000" kern="1200" dirty="0">
                          <a:solidFill>
                            <a:schemeClr val="dk1"/>
                          </a:solidFill>
                          <a:effectLst/>
                          <a:latin typeface="Rockwell" panose="02060603020205020403" pitchFamily="18" charset="0"/>
                          <a:ea typeface="+mn-ea"/>
                          <a:cs typeface="+mn-cs"/>
                        </a:rPr>
                        <a:t>Elabora proyectos técnicos con equipos informáticos, y es capaz de presentarlos y difundirlos.</a:t>
                      </a:r>
                    </a:p>
                    <a:p>
                      <a:endParaRPr lang="es-ES" sz="900" dirty="0">
                        <a:latin typeface="Rockwell" panose="020606030202050204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919727"/>
                  </a:ext>
                </a:extLst>
              </a:tr>
            </a:tbl>
          </a:graphicData>
        </a:graphic>
      </p:graphicFrame>
      <p:pic>
        <p:nvPicPr>
          <p:cNvPr id="7" name="Imagen 6" descr="Imagen que contiene monitor&#10;&#10;Descripción generada automáticamente">
            <a:extLst>
              <a:ext uri="{FF2B5EF4-FFF2-40B4-BE49-F238E27FC236}">
                <a16:creationId xmlns:a16="http://schemas.microsoft.com/office/drawing/2014/main" id="{555AB86D-C539-4DA6-886D-5388BADFB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4717">
            <a:off x="335195" y="171820"/>
            <a:ext cx="576698" cy="839015"/>
          </a:xfrm>
          <a:prstGeom prst="rect">
            <a:avLst/>
          </a:prstGeom>
          <a:effectLst>
            <a:outerShdw blurRad="228600" dist="190500" dir="648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" name="Rectángulo redondeado 4"/>
          <p:cNvSpPr/>
          <p:nvPr/>
        </p:nvSpPr>
        <p:spPr>
          <a:xfrm>
            <a:off x="1020534" y="251460"/>
            <a:ext cx="10348192" cy="662940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solidFill>
                  <a:schemeClr val="bg1"/>
                </a:solidFill>
                <a:latin typeface="Rockwell Condensed" panose="02060603050405020104" pitchFamily="18" charset="0"/>
                <a:ea typeface="Verdana" panose="020B0604030504040204" pitchFamily="34" charset="0"/>
              </a:rPr>
              <a:t>Criterios y estándares de evaluación</a:t>
            </a:r>
            <a:endParaRPr lang="es-ES" sz="4000" dirty="0">
              <a:latin typeface="Rockwell Condensed" panose="020606030504050201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635827D-4554-4375-9E15-264C74002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7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619">
        <p15:prstTrans prst="pageCurlSingle"/>
      </p:transition>
    </mc:Choice>
    <mc:Fallback xmlns="">
      <p:transition spd="slow" advTm="13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3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05" y="196446"/>
            <a:ext cx="11412981" cy="824394"/>
          </a:xfrm>
          <a:solidFill>
            <a:srgbClr val="008080"/>
          </a:solidFill>
        </p:spPr>
        <p:txBody>
          <a:bodyPr>
            <a:norm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Criterios de calificación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FDD16576-F22D-4C79-B341-29BE052E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896" y="158193"/>
            <a:ext cx="711111" cy="876190"/>
          </a:xfrm>
          <a:prstGeom prst="rect">
            <a:avLst/>
          </a:prstGeom>
          <a:effectLst>
            <a:outerShdw blurRad="254000" dist="228600" dir="648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6BC4EA2-E851-40AB-95EF-FE9D3EF799DE}"/>
              </a:ext>
            </a:extLst>
          </p:cNvPr>
          <p:cNvSpPr txBox="1"/>
          <p:nvPr/>
        </p:nvSpPr>
        <p:spPr>
          <a:xfrm>
            <a:off x="414607" y="1804828"/>
            <a:ext cx="4923234" cy="1614866"/>
          </a:xfrm>
          <a:prstGeom prst="rect">
            <a:avLst/>
          </a:prstGeom>
          <a:noFill/>
          <a:ln w="28575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Diseño en papel de los componentes eléctricos del proyecto (40 %).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Diseño en papel de la maqueta con sus vistas y cotas (40 %).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Inventario (20 %).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E1AEF8A-F6BF-4A98-9176-F6FC19BB2639}"/>
              </a:ext>
            </a:extLst>
          </p:cNvPr>
          <p:cNvSpPr txBox="1"/>
          <p:nvPr/>
        </p:nvSpPr>
        <p:spPr>
          <a:xfrm>
            <a:off x="5654040" y="4987414"/>
            <a:ext cx="6173547" cy="886461"/>
          </a:xfrm>
          <a:prstGeom prst="rect">
            <a:avLst/>
          </a:prstGeom>
          <a:noFill/>
          <a:ln w="28575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Material empleado en la presentación (80%).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Empleo correcto del lenguaje y vocabulario de la materia durante la presentación. (20%).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414605" y="1180405"/>
            <a:ext cx="4923235" cy="485283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Diseño y acotación del proyecto (20%).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414605" y="3830960"/>
            <a:ext cx="4923235" cy="485283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Empleo de las TIC en el proyecto (20%)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14605" y="4511545"/>
            <a:ext cx="4923235" cy="1351396"/>
          </a:xfrm>
          <a:prstGeom prst="rect">
            <a:avLst/>
          </a:prstGeom>
          <a:ln w="28575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Vistas y acotación en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Qcad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 (60%).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Modelado Pieza 3D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SketchUp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 (40%).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Modelado de maqueta 3D </a:t>
            </a:r>
            <a:r>
              <a:rPr lang="es-E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SketchUp</a:t>
            </a: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 (+1pto sobre el total, opcional).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5654040" y="1196197"/>
            <a:ext cx="6173547" cy="485283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Montaje del proyecto (40 %)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5654040" y="1796806"/>
            <a:ext cx="6173547" cy="2507866"/>
          </a:xfrm>
          <a:prstGeom prst="rect">
            <a:avLst/>
          </a:prstGeom>
          <a:ln w="28575">
            <a:solidFill>
              <a:srgbClr val="009999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Montaje Correcto de los componentes no eléctricos (50%).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Montaje correcto de los componentes eléctricos (40%).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Acabado del proyecto, con limpieza y gusto (10%).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s-ES" sz="1600" dirty="0">
                <a:latin typeface="Verdana" panose="020B0604030504040204" pitchFamily="34" charset="0"/>
                <a:ea typeface="Verdana" panose="020B0604030504040204" pitchFamily="34" charset="0"/>
              </a:rPr>
              <a:t>Empleo de canaletas para dar un acabado más profesional (+0.25).Utilización de bombillas o leds para indicar los finales de carrera (+0.75).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5690809" y="4384136"/>
            <a:ext cx="6136778" cy="485283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dirty="0">
                <a:latin typeface="Verdana" panose="020B0604030504040204" pitchFamily="34" charset="0"/>
                <a:ea typeface="Verdana" panose="020B0604030504040204" pitchFamily="34" charset="0"/>
              </a:rPr>
              <a:t>Presentación fin de proyecto (20%)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16A961A-5486-4E66-B69A-4728BDF87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14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481">
        <p15:prstTrans prst="pageCurlSingle"/>
      </p:transition>
    </mc:Choice>
    <mc:Fallback xmlns="">
      <p:transition spd="slow" advTm="24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37A68E-5C58-4624-9CDA-73810D860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624" y="93813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 err="1">
                <a:latin typeface="Rockwell Condensed" panose="02060603050405020104" pitchFamily="18" charset="0"/>
              </a:rPr>
              <a:t>Recuperación</a:t>
            </a:r>
            <a:r>
              <a:rPr lang="en-US" sz="4200" dirty="0">
                <a:latin typeface="Rockwell Condensed" panose="02060603050405020104" pitchFamily="18" charset="0"/>
              </a:rPr>
              <a:t> de la UD y </a:t>
            </a:r>
            <a:r>
              <a:rPr lang="en-US" sz="4200" dirty="0" err="1">
                <a:latin typeface="Rockwell Condensed" panose="02060603050405020104" pitchFamily="18" charset="0"/>
              </a:rPr>
              <a:t>evaluación</a:t>
            </a:r>
            <a:r>
              <a:rPr lang="en-US" sz="4200" dirty="0">
                <a:latin typeface="Rockwell Condensed" panose="02060603050405020104" pitchFamily="18" charset="0"/>
              </a:rPr>
              <a:t> de la </a:t>
            </a:r>
            <a:r>
              <a:rPr lang="en-US" sz="4200" dirty="0" err="1">
                <a:latin typeface="Rockwell Condensed" panose="02060603050405020104" pitchFamily="18" charset="0"/>
              </a:rPr>
              <a:t>práctica</a:t>
            </a:r>
            <a:r>
              <a:rPr lang="en-US" sz="4200" dirty="0">
                <a:latin typeface="Rockwell Condensed" panose="02060603050405020104" pitchFamily="18" charset="0"/>
              </a:rPr>
              <a:t> </a:t>
            </a:r>
            <a:r>
              <a:rPr lang="en-US" sz="4200" dirty="0" err="1">
                <a:latin typeface="Rockwell Condensed" panose="02060603050405020104" pitchFamily="18" charset="0"/>
              </a:rPr>
              <a:t>docente</a:t>
            </a:r>
            <a:r>
              <a:rPr lang="en-US" sz="4200" dirty="0">
                <a:latin typeface="Rockwell Condensed" panose="02060603050405020104" pitchFamily="18" charset="0"/>
              </a:rPr>
              <a:t>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n 6" descr="Imagen que contiene refrigerador&#10;&#10;Descripción generada automáticamente">
            <a:extLst>
              <a:ext uri="{FF2B5EF4-FFF2-40B4-BE49-F238E27FC236}">
                <a16:creationId xmlns:a16="http://schemas.microsoft.com/office/drawing/2014/main" id="{D245EB82-9E4F-460B-A0F3-48FB58D280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-2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484E5B7-5226-4B80-87FA-AAA11C85EFC8}"/>
              </a:ext>
            </a:extLst>
          </p:cNvPr>
          <p:cNvSpPr/>
          <p:nvPr/>
        </p:nvSpPr>
        <p:spPr>
          <a:xfrm>
            <a:off x="1923068" y="6174557"/>
            <a:ext cx="2752627" cy="499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218B62B-D879-4AAB-8DC8-7F861E576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31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529">
        <p15:prstTrans prst="pageCurlSingle"/>
      </p:transition>
    </mc:Choice>
    <mc:Fallback xmlns="">
      <p:transition spd="slow" advTm="45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Imagen que contiene electrónica, computadora, celular&#10;&#10;Descripción generada automáticamente">
            <a:extLst>
              <a:ext uri="{FF2B5EF4-FFF2-40B4-BE49-F238E27FC236}">
                <a16:creationId xmlns:a16="http://schemas.microsoft.com/office/drawing/2014/main" id="{974CD4DF-E532-4173-B99C-2827965E1A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r="9089" b="1205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latin typeface="Rockwell Condensed" panose="02060603050405020104" pitchFamily="18" charset="0"/>
              </a:rPr>
              <a:t>Propuesta</a:t>
            </a:r>
            <a:r>
              <a:rPr lang="en-US" sz="4800" dirty="0">
                <a:latin typeface="Rockwell Condensed" panose="02060603050405020104" pitchFamily="18" charset="0"/>
              </a:rPr>
              <a:t> de </a:t>
            </a:r>
            <a:r>
              <a:rPr lang="en-US" sz="4800" dirty="0" err="1">
                <a:latin typeface="Rockwell Condensed" panose="02060603050405020104" pitchFamily="18" charset="0"/>
              </a:rPr>
              <a:t>innovación</a:t>
            </a:r>
            <a:r>
              <a:rPr lang="en-US" sz="4800" dirty="0">
                <a:latin typeface="Rockwell Condensed" panose="02060603050405020104" pitchFamily="18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E71F538-98D0-4CC9-8D7B-8485B73F4225}"/>
              </a:ext>
            </a:extLst>
          </p:cNvPr>
          <p:cNvSpPr/>
          <p:nvPr/>
        </p:nvSpPr>
        <p:spPr>
          <a:xfrm>
            <a:off x="331470" y="388620"/>
            <a:ext cx="1508760" cy="733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B8D494-ACCE-4A78-AA34-14DD29C5A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37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540">
        <p15:prstTrans prst="pageCurlSingle"/>
      </p:transition>
    </mc:Choice>
    <mc:Fallback xmlns="">
      <p:transition spd="slow" advTm="30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D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8621"/>
            <a:ext cx="12192000" cy="809572"/>
          </a:xfr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59A3E1C-227E-4C49-8793-21177255F0CC}"/>
              </a:ext>
            </a:extLst>
          </p:cNvPr>
          <p:cNvSpPr txBox="1"/>
          <p:nvPr/>
        </p:nvSpPr>
        <p:spPr>
          <a:xfrm>
            <a:off x="5601030" y="1376585"/>
            <a:ext cx="6094520" cy="4197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s-ES" sz="18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Mejora de los materiales de repaso a partir de los datos recogidos en la primera evaluación (2º evaluación).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s-ES" sz="18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Creación de actividad extraescolar Classcraft (enero, reincorporación del alumnado al centro en la segunda evaluación).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5"/>
            </a:pPr>
            <a:r>
              <a:rPr lang="es-ES" sz="18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Fin de la propuesta de innovación (Final de la 3º evaluación).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+mj-lt"/>
              <a:buAutoNum type="arabicPeriod" startAt="5"/>
            </a:pPr>
            <a:r>
              <a:rPr lang="es-ES" sz="18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Recogida de datos y análisis de resultados (Final de la 3º evaluación).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AE58A27-F175-4D2E-B760-700F5AF5B455}"/>
              </a:ext>
            </a:extLst>
          </p:cNvPr>
          <p:cNvSpPr txBox="1"/>
          <p:nvPr/>
        </p:nvSpPr>
        <p:spPr>
          <a:xfrm>
            <a:off x="228601" y="1351611"/>
            <a:ext cx="517870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Estudio previo a la implementación de la propuesta (1ºsesión de la asignatura).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Introducción de los primeros elementos de la propuesta (2º sesión de la asignatura).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Introducción de materiales de repaso virtuales (con la introducción de la segunda unidad didáctica. 4º sesión de la asignatura).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s-ES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Recogida de datos de frecuencia de uso. (Fin de la 1º evaluación).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285751" y="231672"/>
            <a:ext cx="11647169" cy="993763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>
                <a:solidFill>
                  <a:schemeClr val="bg1">
                    <a:lumMod val="95000"/>
                  </a:schemeClr>
                </a:solidFill>
                <a:latin typeface="Rockwell Condensed" panose="02060603050405020104" pitchFamily="18" charset="0"/>
                <a:ea typeface="Verdana" panose="020B0604030504040204" pitchFamily="34" charset="0"/>
              </a:rPr>
              <a:t>Fases de la propuesta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228601" y="1326874"/>
            <a:ext cx="5178706" cy="4272054"/>
          </a:xfrm>
          <a:prstGeom prst="roundRect">
            <a:avLst>
              <a:gd name="adj" fmla="val 4903"/>
            </a:avLst>
          </a:prstGeom>
          <a:noFill/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/>
          <p:cNvSpPr/>
          <p:nvPr/>
        </p:nvSpPr>
        <p:spPr>
          <a:xfrm>
            <a:off x="5601030" y="1353727"/>
            <a:ext cx="6331890" cy="4245201"/>
          </a:xfrm>
          <a:prstGeom prst="roundRect">
            <a:avLst>
              <a:gd name="adj" fmla="val 4903"/>
            </a:avLst>
          </a:prstGeom>
          <a:noFill/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Imagen que contiene juguete, pequeño, reloj&#10;&#10;Descripción generada automáticamente">
            <a:extLst>
              <a:ext uri="{FF2B5EF4-FFF2-40B4-BE49-F238E27FC236}">
                <a16:creationId xmlns:a16="http://schemas.microsoft.com/office/drawing/2014/main" id="{BC1E6984-2168-4481-9D2F-06643661D9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15" y="304689"/>
            <a:ext cx="792480" cy="757062"/>
          </a:xfrm>
          <a:prstGeom prst="rect">
            <a:avLst/>
          </a:prstGeom>
          <a:effectLst>
            <a:outerShdw blurRad="177800" dist="165100" dir="792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7" name="Audio 66">
            <a:hlinkClick r:id="" action="ppaction://media"/>
            <a:extLst>
              <a:ext uri="{FF2B5EF4-FFF2-40B4-BE49-F238E27FC236}">
                <a16:creationId xmlns:a16="http://schemas.microsoft.com/office/drawing/2014/main" id="{C5F91954-0575-4701-BA48-2F44C5179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45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3120">
        <p15:prstTrans prst="pageCurlSingle"/>
      </p:transition>
    </mc:Choice>
    <mc:Fallback xmlns="">
      <p:transition spd="slow" advTm="93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l Congreso garantizará por ley la desconexión digital fuera del ...">
            <a:extLst>
              <a:ext uri="{FF2B5EF4-FFF2-40B4-BE49-F238E27FC236}">
                <a16:creationId xmlns:a16="http://schemas.microsoft.com/office/drawing/2014/main" id="{869E2B89-801D-4020-85FC-F869E0F453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936"/>
            <a:ext cx="12191996" cy="68405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B3C34C3-EF25-4D1A-9D4B-E27EB237ED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1027" y="484632"/>
            <a:ext cx="10058400" cy="1609344"/>
          </a:xfrm>
        </p:spPr>
        <p:txBody>
          <a:bodyPr/>
          <a:lstStyle/>
          <a:p>
            <a:pPr lvl="0"/>
            <a:r>
              <a:rPr lang="es-ES" dirty="0"/>
              <a:t>Justificación</a:t>
            </a:r>
          </a:p>
        </p:txBody>
      </p:sp>
      <p:pic>
        <p:nvPicPr>
          <p:cNvPr id="4" name="Marcador de contenido 20">
            <a:extLst>
              <a:ext uri="{FF2B5EF4-FFF2-40B4-BE49-F238E27FC236}">
                <a16:creationId xmlns:a16="http://schemas.microsoft.com/office/drawing/2014/main" id="{3910B86D-6E8B-40A3-96BE-C92202CC9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2431"/>
            <a:ext cx="12192000" cy="809572"/>
          </a:xfr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AFA854C-DE1C-41CE-ACE9-5AC787FD8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9281">
        <p15:prstTrans prst="pageCurlSingle"/>
      </p:transition>
    </mc:Choice>
    <mc:Fallback xmlns="">
      <p:transition spd="slow" advTm="692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B3C34C3-EF25-4D1A-9D4B-E27EB237ED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4424" y="20897"/>
            <a:ext cx="10058400" cy="1609344"/>
          </a:xfrm>
        </p:spPr>
        <p:txBody>
          <a:bodyPr>
            <a:normAutofit/>
          </a:bodyPr>
          <a:lstStyle/>
          <a:p>
            <a:pPr lvl="0"/>
            <a:r>
              <a:rPr lang="es-ES" sz="4400" dirty="0"/>
              <a:t>Conclusiones</a:t>
            </a:r>
          </a:p>
        </p:txBody>
      </p:sp>
      <p:pic>
        <p:nvPicPr>
          <p:cNvPr id="4" name="Marcador de contenido 20">
            <a:extLst>
              <a:ext uri="{FF2B5EF4-FFF2-40B4-BE49-F238E27FC236}">
                <a16:creationId xmlns:a16="http://schemas.microsoft.com/office/drawing/2014/main" id="{3910B86D-6E8B-40A3-96BE-C92202CC9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285"/>
            <a:ext cx="12192000" cy="809572"/>
          </a:xfrm>
        </p:spPr>
      </p:pic>
      <p:pic>
        <p:nvPicPr>
          <p:cNvPr id="5" name="Imagen 4" descr="Imagen que contiene camiseta&#10;&#10;Descripción generada automáticamente">
            <a:extLst>
              <a:ext uri="{FF2B5EF4-FFF2-40B4-BE49-F238E27FC236}">
                <a16:creationId xmlns:a16="http://schemas.microsoft.com/office/drawing/2014/main" id="{BA038DEC-B719-4435-8CE9-88EFED4A7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24" y="1414711"/>
            <a:ext cx="5909801" cy="4617720"/>
          </a:xfrm>
          <a:prstGeom prst="rect">
            <a:avLst/>
          </a:prstGeom>
          <a:effectLst>
            <a:outerShdw blurRad="76200" dist="190500" dir="10440000" algn="ctr" rotWithShape="0">
              <a:srgbClr val="000000">
                <a:alpha val="11000"/>
              </a:srgbClr>
            </a:outerShdw>
          </a:effec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9520634-CCB4-4F43-9793-1730F30FC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04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1387">
        <p15:prstTrans prst="pageCurlSingle"/>
      </p:transition>
    </mc:Choice>
    <mc:Fallback xmlns="">
      <p:transition spd="slow" advTm="71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08993BCF-5729-4763-BDC3-D32190CDD9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785"/>
                    </a14:imgEffect>
                    <a14:imgEffect>
                      <a14:saturation sa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39"/>
          <a:stretch/>
        </p:blipFill>
        <p:spPr>
          <a:xfrm>
            <a:off x="-8" y="-7"/>
            <a:ext cx="12192000" cy="6855958"/>
          </a:xfrm>
          <a:prstGeom prst="rect">
            <a:avLst/>
          </a:prstGeom>
          <a:noFill/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5AE001F0-E8E9-494B-9BB1-13548E96E1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78" y="3607839"/>
            <a:ext cx="6455833" cy="19762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lvl="0">
              <a:spcBef>
                <a:spcPct val="0"/>
              </a:spcBef>
            </a:pPr>
            <a:r>
              <a:rPr lang="en-US" sz="4800" kern="1200" dirty="0" err="1">
                <a:solidFill>
                  <a:schemeClr val="tx1">
                    <a:lumMod val="85000"/>
                  </a:schemeClr>
                </a:solidFill>
                <a:latin typeface="Rockwell Condensed" panose="02060603050405020104" pitchFamily="18" charset="0"/>
                <a:ea typeface="+mj-ea"/>
                <a:cs typeface="+mj-cs"/>
              </a:rPr>
              <a:t>Programación</a:t>
            </a:r>
            <a:r>
              <a:rPr lang="en-US" sz="4800" kern="1200" dirty="0">
                <a:solidFill>
                  <a:schemeClr val="tx1">
                    <a:lumMod val="85000"/>
                  </a:schemeClr>
                </a:solidFill>
                <a:latin typeface="Rockwell Condensed" panose="02060603050405020104" pitchFamily="18" charset="0"/>
                <a:ea typeface="+mj-ea"/>
                <a:cs typeface="+mj-cs"/>
              </a:rPr>
              <a:t> 3º </a:t>
            </a:r>
            <a:r>
              <a:rPr lang="en-US" sz="4800" kern="1200" dirty="0" err="1">
                <a:solidFill>
                  <a:schemeClr val="tx1">
                    <a:lumMod val="85000"/>
                  </a:schemeClr>
                </a:solidFill>
                <a:latin typeface="Rockwell Condensed" panose="02060603050405020104" pitchFamily="18" charset="0"/>
                <a:ea typeface="+mj-ea"/>
                <a:cs typeface="+mj-cs"/>
              </a:rPr>
              <a:t>eso</a:t>
            </a:r>
            <a:r>
              <a:rPr lang="en-US" sz="4800" kern="1200" dirty="0">
                <a:solidFill>
                  <a:schemeClr val="tx1">
                    <a:lumMod val="85000"/>
                  </a:schemeClr>
                </a:solidFill>
                <a:latin typeface="Rockwell Condensed" panose="02060603050405020104" pitchFamily="18" charset="0"/>
                <a:ea typeface="+mj-ea"/>
                <a:cs typeface="+mj-cs"/>
              </a:rPr>
              <a:t> </a:t>
            </a:r>
            <a:br>
              <a:rPr lang="en-US" sz="4800" kern="1200" dirty="0">
                <a:solidFill>
                  <a:schemeClr val="tx1">
                    <a:lumMod val="85000"/>
                  </a:schemeClr>
                </a:solidFill>
                <a:latin typeface="Rockwell Condensed" panose="02060603050405020104" pitchFamily="18" charset="0"/>
                <a:ea typeface="+mj-ea"/>
                <a:cs typeface="+mj-cs"/>
              </a:rPr>
            </a:br>
            <a:r>
              <a:rPr lang="en-US" sz="4800" kern="1200" dirty="0" err="1">
                <a:solidFill>
                  <a:schemeClr val="tx1">
                    <a:lumMod val="85000"/>
                  </a:schemeClr>
                </a:solidFill>
                <a:latin typeface="Rockwell Condensed" panose="02060603050405020104" pitchFamily="18" charset="0"/>
                <a:ea typeface="+mj-ea"/>
                <a:cs typeface="+mj-cs"/>
              </a:rPr>
              <a:t>Tecnología</a:t>
            </a:r>
            <a:br>
              <a:rPr lang="en-US" sz="4800" kern="1200" dirty="0">
                <a:solidFill>
                  <a:schemeClr val="tx1">
                    <a:lumMod val="85000"/>
                  </a:schemeClr>
                </a:solidFill>
                <a:latin typeface="Rockwell Condensed" panose="02060603050405020104" pitchFamily="18" charset="0"/>
                <a:ea typeface="+mj-ea"/>
                <a:cs typeface="+mj-cs"/>
              </a:rPr>
            </a:br>
            <a:r>
              <a:rPr lang="en-US" sz="4800" kern="1200" dirty="0">
                <a:solidFill>
                  <a:schemeClr val="tx1">
                    <a:lumMod val="85000"/>
                  </a:schemeClr>
                </a:solidFill>
                <a:latin typeface="Rockwell Condensed" panose="02060603050405020104" pitchFamily="18" charset="0"/>
                <a:ea typeface="+mj-ea"/>
                <a:cs typeface="+mj-cs"/>
              </a:rPr>
              <a:t>I.E.s. </a:t>
            </a:r>
            <a:r>
              <a:rPr lang="en-US" sz="4800" kern="1200" dirty="0" err="1">
                <a:solidFill>
                  <a:schemeClr val="tx1">
                    <a:lumMod val="85000"/>
                  </a:schemeClr>
                </a:solidFill>
                <a:latin typeface="Rockwell Condensed" panose="02060603050405020104" pitchFamily="18" charset="0"/>
                <a:ea typeface="+mj-ea"/>
                <a:cs typeface="+mj-cs"/>
              </a:rPr>
              <a:t>Urbano</a:t>
            </a:r>
            <a:endParaRPr lang="en-US" sz="4800" kern="1200" dirty="0">
              <a:solidFill>
                <a:schemeClr val="tx1">
                  <a:lumMod val="85000"/>
                </a:schemeClr>
              </a:solidFill>
              <a:latin typeface="Rockwell Condensed" panose="02060603050405020104" pitchFamily="18" charset="0"/>
              <a:ea typeface="+mj-ea"/>
              <a:cs typeface="+mj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A7DEE55-332A-4CBF-AF94-8F2923E194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2000"/>
                    </a14:imgEffect>
                    <a14:imgEffect>
                      <a14:saturation sat="65000"/>
                    </a14:imgEffect>
                    <a14:imgEffect>
                      <a14:brightnessContrast contrast="-22000"/>
                    </a14:imgEffect>
                  </a14:imgLayer>
                </a14:imgProps>
              </a:ext>
            </a:extLst>
          </a:blip>
          <a:srcRect l="4943" r="4944" b="1"/>
          <a:stretch/>
        </p:blipFill>
        <p:spPr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B55CD-4C5B-4294-AFB1-F0C0C1B62BD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1000"/>
                    </a14:imgEffect>
                    <a14:imgEffect>
                      <a14:saturation sa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r="8023" b="-2"/>
          <a:stretch/>
        </p:blipFill>
        <p:spPr>
          <a:xfrm>
            <a:off x="7816904" y="1584501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noFill/>
        </p:spPr>
      </p:pic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E1C57374-E102-4B43-9D87-C6E697ABF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643">
        <p15:prstTrans prst="pageCurlSingle"/>
      </p:transition>
    </mc:Choice>
    <mc:Fallback xmlns="">
      <p:transition spd="slow" advTm="20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12EAAFA-D1DB-45C1-81B1-D2AEC5043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DD93C1-1AEF-4698-98F2-C65CD495C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94411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Rockwell" panose="02060603020205020403" pitchFamily="18" charset="0"/>
                <a:ea typeface="+mj-ea"/>
                <a:cs typeface="+mj-cs"/>
              </a:rPr>
              <a:t>Gracias por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ckwell" panose="02060603020205020403" pitchFamily="18" charset="0"/>
                <a:ea typeface="+mj-ea"/>
                <a:cs typeface="+mj-cs"/>
              </a:rPr>
              <a:t>su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Rockwell" panose="02060603020205020403" pitchFamily="18" charset="0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ckwell" panose="02060603020205020403" pitchFamily="18" charset="0"/>
                <a:ea typeface="+mj-ea"/>
                <a:cs typeface="+mj-cs"/>
              </a:rPr>
              <a:t>atención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Rockwell" panose="02060603020205020403" pitchFamily="18" charset="0"/>
              <a:ea typeface="+mj-ea"/>
              <a:cs typeface="+mj-cs"/>
            </a:endParaRPr>
          </a:p>
        </p:txBody>
      </p:sp>
      <p:pic>
        <p:nvPicPr>
          <p:cNvPr id="5" name="Marcador de contenido 20">
            <a:extLst>
              <a:ext uri="{FF2B5EF4-FFF2-40B4-BE49-F238E27FC236}">
                <a16:creationId xmlns:a16="http://schemas.microsoft.com/office/drawing/2014/main" id="{204F2D76-3260-48C9-BA52-48DD2344E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D74ABE-8AB4-4003-A43D-E767295A9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0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563">
        <p15:prstTrans prst="pageCurlSingle"/>
      </p:transition>
    </mc:Choice>
    <mc:Fallback xmlns="">
      <p:transition spd="slow" advTm="7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497ED-96E9-498B-933E-491FE7C32B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79802" y="255690"/>
            <a:ext cx="10058400" cy="1609344"/>
          </a:xfrm>
        </p:spPr>
        <p:txBody>
          <a:bodyPr/>
          <a:lstStyle/>
          <a:p>
            <a:pPr lvl="0"/>
            <a:r>
              <a:rPr lang="es-ES" dirty="0"/>
              <a:t>Marco legal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3379C5-3D22-4B23-A3EE-206D4D6C8A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90016" y="1744563"/>
            <a:ext cx="10058400" cy="4050792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Ley Orgánica 2/2006, de 3 de mayo, de Educación. </a:t>
            </a:r>
            <a:r>
              <a:rPr lang="es-ES" sz="1100" i="1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Boletín Oficial del Estado</a:t>
            </a: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, 106 (04/05/2006) (legislado).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Ley orgánica 8/2013, de 9 de diciembre, para la mejora de la calidad educativa. </a:t>
            </a:r>
            <a:r>
              <a:rPr lang="es-ES" sz="1100" i="1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Boletín Oficial del Estado, </a:t>
            </a: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295, (10/12/2013.) (legislado).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Real Decreto 1105/2014, de 26 de diciembre, por el que se establece el currículo básico de la Educación Secundaria Obligatoria y del Bachillerato. </a:t>
            </a:r>
            <a:r>
              <a:rPr lang="es-ES" sz="1100" i="1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Boletín Oficial del Estado,</a:t>
            </a: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 p.169-546, (03/01/2015) (legislado).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Orden ECD/65/2015, de 21 de enero, Boletín Oficial del Principado de Asturias (2015), 30 de junio; por la que se describen las relaciones entre las competencias, los contenidos y los criterios de evaluación de la educación primaria, la educación secundaria obligatoria y el bachillerato. </a:t>
            </a:r>
            <a:r>
              <a:rPr lang="es-ES" sz="1100" i="1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Boletín Oficial del Principado de Asturias, </a:t>
            </a: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p.1-521 (29/01/2015) (legislado);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Decreto 43/2015, de 10 de junio, por el que se regula la ordenación y se establece el currículo de la Educación Secundaria Obligatoria en el Principado de Asturias. </a:t>
            </a:r>
            <a:r>
              <a:rPr lang="es-ES" sz="1100" i="1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Boletín Oficial del Principado de Asturias, </a:t>
            </a: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150</a:t>
            </a:r>
            <a:r>
              <a:rPr lang="es-ES" sz="1100" i="1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(30/06/2015) </a:t>
            </a:r>
            <a:r>
              <a:rPr lang="es-ES" sz="1100" dirty="0"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(legislado).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s-ES" sz="1100" dirty="0">
                <a:solidFill>
                  <a:srgbClr val="000000"/>
                </a:solidFill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Resolución de 22 de abril de 2016, de la Consejería de Educación y Cultura, por la que se regula el proceso de evaluación del aprendizaje del alumnado de la educación secundaria obligatoria y se establecen el procedimiento para asegurar la evaluación objetiva y los modelos de los documentos oficiales de evaluación. </a:t>
            </a:r>
            <a:r>
              <a:rPr lang="es-ES" sz="1100" i="1" dirty="0">
                <a:solidFill>
                  <a:srgbClr val="000000"/>
                </a:solidFill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Boletín Oficial del Principado de Asturias, </a:t>
            </a:r>
            <a:r>
              <a:rPr lang="es-ES" sz="1100" dirty="0">
                <a:solidFill>
                  <a:srgbClr val="000000"/>
                </a:solidFill>
                <a:effectLst/>
                <a:latin typeface="Rockwell" panose="02060603020205020403" pitchFamily="18" charset="0"/>
                <a:ea typeface="Calibri" panose="020F0502020204030204" pitchFamily="34" charset="0"/>
              </a:rPr>
              <a:t>99 (29/04/2016) (legislado).</a:t>
            </a:r>
            <a:endParaRPr lang="es-ES" sz="1100" dirty="0">
              <a:effectLst/>
              <a:latin typeface="Rockwell" panose="02060603020205020403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2" descr="Marco jurídico">
            <a:extLst>
              <a:ext uri="{FF2B5EF4-FFF2-40B4-BE49-F238E27FC236}">
                <a16:creationId xmlns:a16="http://schemas.microsoft.com/office/drawing/2014/main" id="{DF7F0110-F4AC-4508-AED0-42E64DB8F0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7443" y="170232"/>
            <a:ext cx="1799776" cy="1458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 descr="Ilustración del concepto de ley | Vector Gratis">
            <a:extLst>
              <a:ext uri="{FF2B5EF4-FFF2-40B4-BE49-F238E27FC236}">
                <a16:creationId xmlns:a16="http://schemas.microsoft.com/office/drawing/2014/main" id="{463B914B-4A7C-4030-8E53-6C2E53C6E3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8051" y="1782253"/>
            <a:ext cx="338044" cy="3380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4" descr="Ilustración del concepto de ley | Vector Gratis">
            <a:extLst>
              <a:ext uri="{FF2B5EF4-FFF2-40B4-BE49-F238E27FC236}">
                <a16:creationId xmlns:a16="http://schemas.microsoft.com/office/drawing/2014/main" id="{2C1023E0-42C5-49C2-A788-465C1B3485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8051" y="2178242"/>
            <a:ext cx="338044" cy="3380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4" descr="Ilustración del concepto de ley | Vector Gratis">
            <a:extLst>
              <a:ext uri="{FF2B5EF4-FFF2-40B4-BE49-F238E27FC236}">
                <a16:creationId xmlns:a16="http://schemas.microsoft.com/office/drawing/2014/main" id="{11534EB1-BC9C-4950-9216-4B8707565F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8051" y="2609267"/>
            <a:ext cx="338044" cy="3380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4" descr="Ilustración del concepto de ley | Vector Gratis">
            <a:extLst>
              <a:ext uri="{FF2B5EF4-FFF2-40B4-BE49-F238E27FC236}">
                <a16:creationId xmlns:a16="http://schemas.microsoft.com/office/drawing/2014/main" id="{2AC2A2A2-C042-4055-BB7B-E3DD36EC1D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69399" y="3247828"/>
            <a:ext cx="338044" cy="3380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4" descr="Ilustración del concepto de ley | Vector Gratis">
            <a:extLst>
              <a:ext uri="{FF2B5EF4-FFF2-40B4-BE49-F238E27FC236}">
                <a16:creationId xmlns:a16="http://schemas.microsoft.com/office/drawing/2014/main" id="{54AE9C7E-037B-4503-9FAE-56474206C0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69399" y="4150868"/>
            <a:ext cx="338044" cy="3380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4" descr="Ilustración del concepto de ley | Vector Gratis">
            <a:extLst>
              <a:ext uri="{FF2B5EF4-FFF2-40B4-BE49-F238E27FC236}">
                <a16:creationId xmlns:a16="http://schemas.microsoft.com/office/drawing/2014/main" id="{67F120D0-A3DC-418F-9F37-FFB2836C74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6489" y="4779490"/>
            <a:ext cx="338044" cy="3380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Marcador de contenido 20">
            <a:extLst>
              <a:ext uri="{FF2B5EF4-FFF2-40B4-BE49-F238E27FC236}">
                <a16:creationId xmlns:a16="http://schemas.microsoft.com/office/drawing/2014/main" id="{DD369823-B6C4-44FF-9716-4F5158EBD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6AADA83-12B5-4416-B1DE-19D07BEC2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981">
        <p15:prstTrans prst="pageCurlSingle"/>
      </p:transition>
    </mc:Choice>
    <mc:Fallback xmlns="">
      <p:transition spd="slow" advTm="7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5CF2E7-E901-4B63-948E-050D0A5B9D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8753" y="0"/>
            <a:ext cx="10058400" cy="1609344"/>
          </a:xfrm>
        </p:spPr>
        <p:txBody>
          <a:bodyPr/>
          <a:lstStyle/>
          <a:p>
            <a:pPr lvl="0"/>
            <a:r>
              <a:rPr lang="es-ES" dirty="0"/>
              <a:t>Competencias clave</a:t>
            </a:r>
          </a:p>
        </p:txBody>
      </p:sp>
      <p:pic>
        <p:nvPicPr>
          <p:cNvPr id="3" name="Imagen 4" descr="Imagen que contiene computadora&#10;&#10;Descripción generada automáticamente">
            <a:extLst>
              <a:ext uri="{FF2B5EF4-FFF2-40B4-BE49-F238E27FC236}">
                <a16:creationId xmlns:a16="http://schemas.microsoft.com/office/drawing/2014/main" id="{CCCE8170-3C0F-4F6B-AA66-2F9B9860D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867" y="1754973"/>
            <a:ext cx="1259641" cy="12596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6" descr="Imagen que contiene tabla&#10;&#10;Descripción generada automáticamente">
            <a:extLst>
              <a:ext uri="{FF2B5EF4-FFF2-40B4-BE49-F238E27FC236}">
                <a16:creationId xmlns:a16="http://schemas.microsoft.com/office/drawing/2014/main" id="{E28C0518-D102-4E04-89EA-AE6DAF73D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6740" y="1754973"/>
            <a:ext cx="1259641" cy="12596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9" descr="Imagen que contiene dibujo, cuarto&#10;&#10;Descripción generada automáticamente">
            <a:extLst>
              <a:ext uri="{FF2B5EF4-FFF2-40B4-BE49-F238E27FC236}">
                <a16:creationId xmlns:a16="http://schemas.microsoft.com/office/drawing/2014/main" id="{DC5BFA28-8D72-4305-8C81-5C57802CA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256" y="3926631"/>
            <a:ext cx="1238836" cy="12596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13" descr="Imagen que contiene texto&#10;&#10;Descripción generada automáticamente">
            <a:extLst>
              <a:ext uri="{FF2B5EF4-FFF2-40B4-BE49-F238E27FC236}">
                <a16:creationId xmlns:a16="http://schemas.microsoft.com/office/drawing/2014/main" id="{54C14307-F5B1-48A2-972E-C0BE442E4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077" y="3926631"/>
            <a:ext cx="1380451" cy="13804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Marcador de contenido 20">
            <a:extLst>
              <a:ext uri="{FF2B5EF4-FFF2-40B4-BE49-F238E27FC236}">
                <a16:creationId xmlns:a16="http://schemas.microsoft.com/office/drawing/2014/main" id="{D81AD5E1-69E8-4747-81A5-3DCD86AD3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383"/>
            <a:ext cx="12192000" cy="809572"/>
          </a:xfrm>
        </p:spPr>
      </p:pic>
      <p:pic>
        <p:nvPicPr>
          <p:cNvPr id="10" name="Imagen 1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577839E1-2953-4485-AA2F-1353C8AA5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9671" y="3996360"/>
            <a:ext cx="1238712" cy="13107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C94B7DF-242F-4203-9AB6-CF6D62A25B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150" y="1754973"/>
            <a:ext cx="1199398" cy="12596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1">
            <a:extLst>
              <a:ext uri="{FF2B5EF4-FFF2-40B4-BE49-F238E27FC236}">
                <a16:creationId xmlns:a16="http://schemas.microsoft.com/office/drawing/2014/main" id="{50F766D4-7DC0-4A41-BCB7-9A175908E9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0419" y="1754973"/>
            <a:ext cx="1199399" cy="12195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1" name="Audio 140">
            <a:hlinkClick r:id="" action="ppaction://media"/>
            <a:extLst>
              <a:ext uri="{FF2B5EF4-FFF2-40B4-BE49-F238E27FC236}">
                <a16:creationId xmlns:a16="http://schemas.microsoft.com/office/drawing/2014/main" id="{F950B330-7EB7-42D3-B5E3-B0CDAD88F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3694">
        <p15:prstTrans prst="pageCurlSingle"/>
      </p:transition>
    </mc:Choice>
    <mc:Fallback xmlns="">
      <p:transition spd="slow" advTm="143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02" x="2549525" y="14288"/>
          <p14:tracePt t="12305" x="2563813" y="14288"/>
          <p14:tracePt t="12305" x="2563813" y="30163"/>
          <p14:tracePt t="12307" x="2563813" y="44450"/>
          <p14:tracePt t="12309" x="2579688" y="44450"/>
          <p14:tracePt t="12310" x="2579688" y="60325"/>
          <p14:tracePt t="12311" x="2579688" y="74613"/>
          <p14:tracePt t="12315" x="2593975" y="74613"/>
          <p14:tracePt t="12316" x="2593975" y="90488"/>
          <p14:tracePt t="12317" x="2593975" y="104775"/>
          <p14:tracePt t="12322" x="2593975" y="120650"/>
          <p14:tracePt t="12325" x="2593975" y="134938"/>
          <p14:tracePt t="12327" x="2593975" y="150813"/>
          <p14:tracePt t="12330" x="2593975" y="165100"/>
          <p14:tracePt t="12334" x="2593975" y="179388"/>
          <p14:tracePt t="12338" x="2593975" y="195263"/>
          <p14:tracePt t="12340" x="2593975" y="209550"/>
          <p14:tracePt t="12343" x="2593975" y="225425"/>
          <p14:tracePt t="12344" x="2579688" y="225425"/>
          <p14:tracePt t="12346" x="2579688" y="239713"/>
          <p14:tracePt t="12348" x="2563813" y="239713"/>
          <p14:tracePt t="12348" x="2563813" y="255588"/>
          <p14:tracePt t="12350" x="2563813" y="269875"/>
          <p14:tracePt t="12351" x="2549525" y="269875"/>
          <p14:tracePt t="12352" x="2549525" y="285750"/>
          <p14:tracePt t="12353" x="2533650" y="285750"/>
          <p14:tracePt t="12353" x="2533650" y="300038"/>
          <p14:tracePt t="12354" x="2533650" y="315913"/>
          <p14:tracePt t="12356" x="2519363" y="315913"/>
          <p14:tracePt t="12356" x="2519363" y="330200"/>
          <p14:tracePt t="12357" x="2505075" y="330200"/>
          <p14:tracePt t="12358" x="2505075" y="344488"/>
          <p14:tracePt t="12359" x="2489200" y="360363"/>
          <p14:tracePt t="12360" x="2474913" y="374650"/>
          <p14:tracePt t="12361" x="2474913" y="390525"/>
          <p14:tracePt t="12362" x="2459038" y="390525"/>
          <p14:tracePt t="12364" x="2444750" y="404813"/>
          <p14:tracePt t="12364" x="2444750" y="420688"/>
          <p14:tracePt t="12365" x="2428875" y="420688"/>
          <p14:tracePt t="12366" x="2414588" y="434975"/>
          <p14:tracePt t="12367" x="2398713" y="434975"/>
          <p14:tracePt t="12368" x="2384425" y="450850"/>
          <p14:tracePt t="12369" x="2370138" y="465138"/>
          <p14:tracePt t="12371" x="2354263" y="465138"/>
          <p14:tracePt t="12373" x="2339975" y="479425"/>
          <p14:tracePt t="12374" x="2324100" y="479425"/>
          <p14:tracePt t="12374" x="2309813" y="495300"/>
          <p14:tracePt t="12375" x="2293938" y="495300"/>
          <p14:tracePt t="12376" x="2293938" y="509588"/>
          <p14:tracePt t="12377" x="2279650" y="509588"/>
          <p14:tracePt t="12379" x="2263775" y="509588"/>
          <p14:tracePt t="12379" x="2249488" y="525463"/>
          <p14:tracePt t="12380" x="2235200" y="525463"/>
          <p14:tracePt t="12381" x="2219325" y="539750"/>
          <p14:tracePt t="12382" x="2205038" y="539750"/>
          <p14:tracePt t="12383" x="2174875" y="555625"/>
          <p14:tracePt t="12384" x="2159000" y="555625"/>
          <p14:tracePt t="12386" x="2128838" y="569913"/>
          <p14:tracePt t="12388" x="2114550" y="585788"/>
          <p14:tracePt t="12388" x="2100263" y="585788"/>
          <p14:tracePt t="12390" x="2070100" y="600075"/>
          <p14:tracePt t="12390" x="2054225" y="600075"/>
          <p14:tracePt t="12391" x="2039938" y="615950"/>
          <p14:tracePt t="12393" x="2009775" y="615950"/>
          <p14:tracePt t="12393" x="1979613" y="630238"/>
          <p14:tracePt t="12394" x="1963738" y="644525"/>
          <p14:tracePt t="12396" x="1949450" y="644525"/>
          <p14:tracePt t="12396" x="1919288" y="660400"/>
          <p14:tracePt t="12398" x="1905000" y="660400"/>
          <p14:tracePt t="12398" x="1874838" y="674688"/>
          <p14:tracePt t="12400" x="1844675" y="674688"/>
          <p14:tracePt t="12400" x="1828800" y="690563"/>
          <p14:tracePt t="12402" x="1814513" y="690563"/>
          <p14:tracePt t="12402" x="1784350" y="704850"/>
          <p14:tracePt t="12403" x="1754188" y="704850"/>
          <p14:tracePt t="12404" x="1739900" y="720725"/>
          <p14:tracePt t="12405" x="1709738" y="720725"/>
          <p14:tracePt t="12407" x="1679575" y="735013"/>
          <p14:tracePt t="12407" x="1665288" y="735013"/>
          <p14:tracePt t="12408" x="1635125" y="735013"/>
          <p14:tracePt t="12410" x="1604963" y="750888"/>
          <p14:tracePt t="12411" x="1574800" y="750888"/>
          <p14:tracePt t="12412" x="1558925" y="765175"/>
          <p14:tracePt t="12413" x="1530350" y="765175"/>
          <p14:tracePt t="12415" x="1484313" y="765175"/>
          <p14:tracePt t="12416" x="1454150" y="781050"/>
          <p14:tracePt t="12417" x="1423988" y="781050"/>
          <p14:tracePt t="12418" x="1395413" y="781050"/>
          <p14:tracePt t="12419" x="1379538" y="795338"/>
          <p14:tracePt t="12420" x="1349375" y="795338"/>
          <p14:tracePt t="12422" x="1289050" y="795338"/>
          <p14:tracePt t="12423" x="1274763" y="795338"/>
          <p14:tracePt t="12425" x="1214438" y="809625"/>
          <p14:tracePt t="12426" x="1184275" y="809625"/>
          <p14:tracePt t="12427" x="1169988" y="809625"/>
          <p14:tracePt t="12428" x="1139825" y="809625"/>
          <p14:tracePt t="12428" x="1109663" y="809625"/>
          <p14:tracePt t="12429" x="1079500" y="809625"/>
          <p14:tracePt t="12431" x="1065213" y="809625"/>
          <p14:tracePt t="12432" x="1035050" y="809625"/>
          <p14:tracePt t="12432" x="1004888" y="809625"/>
          <p14:tracePt t="12433" x="974725" y="809625"/>
          <p14:tracePt t="12435" x="930275" y="809625"/>
          <p14:tracePt t="12437" x="900113" y="809625"/>
          <p14:tracePt t="12438" x="869950" y="809625"/>
          <p14:tracePt t="12439" x="839788" y="809625"/>
          <p14:tracePt t="12439" x="825500" y="809625"/>
          <p14:tracePt t="12441" x="795338" y="809625"/>
          <p14:tracePt t="12442" x="765175" y="809625"/>
          <p14:tracePt t="12442" x="749300" y="809625"/>
          <p14:tracePt t="12443" x="719138" y="809625"/>
          <p14:tracePt t="12444" x="704850" y="809625"/>
          <p14:tracePt t="12445" x="674688" y="795338"/>
          <p14:tracePt t="12446" x="644525" y="795338"/>
          <p14:tracePt t="12447" x="630238" y="795338"/>
          <p14:tracePt t="12448" x="600075" y="795338"/>
          <p14:tracePt t="12449" x="569913" y="781050"/>
          <p14:tracePt t="12450" x="555625" y="781050"/>
          <p14:tracePt t="12451" x="525463" y="781050"/>
          <p14:tracePt t="12452" x="509588" y="781050"/>
          <p14:tracePt t="12453" x="495300" y="765175"/>
          <p14:tracePt t="12454" x="465138" y="765175"/>
          <p14:tracePt t="12456" x="434975" y="765175"/>
          <p14:tracePt t="12456" x="420688" y="765175"/>
          <p14:tracePt t="12457" x="404813" y="750888"/>
          <p14:tracePt t="12458" x="374650" y="750888"/>
          <p14:tracePt t="12459" x="360363" y="735013"/>
          <p14:tracePt t="12460" x="344488" y="735013"/>
          <p14:tracePt t="12461" x="330200" y="735013"/>
          <p14:tracePt t="12462" x="314325" y="735013"/>
          <p14:tracePt t="12463" x="284163" y="720725"/>
          <p14:tracePt t="12464" x="269875" y="720725"/>
          <p14:tracePt t="12465" x="255588" y="704850"/>
          <p14:tracePt t="12466" x="239713" y="704850"/>
          <p14:tracePt t="12467" x="225425" y="704850"/>
          <p14:tracePt t="12468" x="209550" y="690563"/>
          <p14:tracePt t="12470" x="195263" y="690563"/>
          <p14:tracePt t="12471" x="179388" y="674688"/>
          <p14:tracePt t="12471" x="165100" y="674688"/>
          <p14:tracePt t="12472" x="149225" y="660400"/>
          <p14:tracePt t="12473" x="134938" y="660400"/>
          <p14:tracePt t="12474" x="120650" y="660400"/>
          <p14:tracePt t="12476" x="104775" y="660400"/>
          <p14:tracePt t="12476" x="104775" y="644525"/>
          <p14:tracePt t="12477" x="90488" y="644525"/>
          <p14:tracePt t="12478" x="74613" y="630238"/>
          <p14:tracePt t="12479" x="60325" y="630238"/>
          <p14:tracePt t="12480" x="60325" y="615950"/>
          <p14:tracePt t="12481" x="44450" y="615950"/>
          <p14:tracePt t="12483" x="44450" y="600075"/>
          <p14:tracePt t="12485" x="30163" y="600075"/>
          <p14:tracePt t="12485" x="30163" y="585788"/>
          <p14:tracePt t="12486" x="14288" y="585788"/>
          <p14:tracePt t="12487" x="14288" y="569913"/>
          <p14:tracePt t="12491" x="0" y="569913"/>
          <p14:tracePt t="12492" x="0" y="555625"/>
          <p14:tracePt t="12494" x="0" y="539750"/>
          <p14:tracePt t="12497" x="0" y="525463"/>
          <p14:tracePt t="12499" x="0" y="509588"/>
          <p14:tracePt t="12502" x="0" y="495300"/>
          <p14:tracePt t="12505" x="0" y="479425"/>
          <p14:tracePt t="12506" x="0" y="465138"/>
          <p14:tracePt t="12508" x="0" y="450850"/>
          <p14:tracePt t="12510" x="14288" y="450850"/>
          <p14:tracePt t="12510" x="14288" y="434975"/>
          <p14:tracePt t="12511" x="14288" y="420688"/>
          <p14:tracePt t="12512" x="30163" y="420688"/>
          <p14:tracePt t="12513" x="30163" y="404813"/>
          <p14:tracePt t="12514" x="30163" y="390525"/>
          <p14:tracePt t="12515" x="44450" y="390525"/>
          <p14:tracePt t="12516" x="44450" y="374650"/>
          <p14:tracePt t="12518" x="60325" y="360363"/>
          <p14:tracePt t="12519" x="74613" y="360363"/>
          <p14:tracePt t="12520" x="74613" y="344488"/>
          <p14:tracePt t="12521" x="90488" y="344488"/>
          <p14:tracePt t="12522" x="104775" y="330200"/>
          <p14:tracePt t="12523" x="104775" y="315913"/>
          <p14:tracePt t="12525" x="120650" y="300038"/>
          <p14:tracePt t="12526" x="134938" y="300038"/>
          <p14:tracePt t="12527" x="149225" y="285750"/>
          <p14:tracePt t="12528" x="165100" y="285750"/>
          <p14:tracePt t="12528" x="179388" y="269875"/>
          <p14:tracePt t="12529" x="195263" y="255588"/>
          <p14:tracePt t="12530" x="209550" y="255588"/>
          <p14:tracePt t="12532" x="225425" y="239713"/>
          <p14:tracePt t="12532" x="225425" y="225425"/>
          <p14:tracePt t="12533" x="255588" y="225425"/>
          <p14:tracePt t="12534" x="269875" y="209550"/>
          <p14:tracePt t="12535" x="284163" y="209550"/>
          <p14:tracePt t="12536" x="300038" y="195263"/>
          <p14:tracePt t="12537" x="314325" y="195263"/>
          <p14:tracePt t="12539" x="330200" y="179388"/>
          <p14:tracePt t="12539" x="344488" y="179388"/>
          <p14:tracePt t="12541" x="360363" y="165100"/>
          <p14:tracePt t="12541" x="390525" y="165100"/>
          <p14:tracePt t="12542" x="404813" y="150813"/>
          <p14:tracePt t="12543" x="420688" y="150813"/>
          <p14:tracePt t="12544" x="434975" y="150813"/>
          <p14:tracePt t="12546" x="449263" y="150813"/>
          <p14:tracePt t="12546" x="465138" y="150813"/>
          <p14:tracePt t="12547" x="479425" y="134938"/>
          <p14:tracePt t="12549" x="509588" y="134938"/>
          <p14:tracePt t="12549" x="525463" y="134938"/>
          <p14:tracePt t="12550" x="539750" y="134938"/>
          <p14:tracePt t="12551" x="555625" y="134938"/>
          <p14:tracePt t="12553" x="569913" y="134938"/>
          <p14:tracePt t="12553" x="600075" y="134938"/>
          <p14:tracePt t="12554" x="614363" y="134938"/>
          <p14:tracePt t="12555" x="630238" y="134938"/>
          <p14:tracePt t="12556" x="644525" y="134938"/>
          <p14:tracePt t="12558" x="660400" y="134938"/>
          <p14:tracePt t="12558" x="674688" y="134938"/>
          <p14:tracePt t="12560" x="704850" y="134938"/>
          <p14:tracePt t="12561" x="719138" y="134938"/>
          <p14:tracePt t="12561" x="735013" y="134938"/>
          <p14:tracePt t="12562" x="749300" y="134938"/>
          <p14:tracePt t="12563" x="765175" y="134938"/>
          <p14:tracePt t="12564" x="779463" y="134938"/>
          <p14:tracePt t="12565" x="795338" y="134938"/>
          <p14:tracePt t="12567" x="809625" y="134938"/>
          <p14:tracePt t="12568" x="825500" y="134938"/>
          <p14:tracePt t="12568" x="854075" y="150813"/>
          <p14:tracePt t="12569" x="869950" y="150813"/>
          <p14:tracePt t="12570" x="884238" y="150813"/>
          <p14:tracePt t="12571" x="900113" y="165100"/>
          <p14:tracePt t="12572" x="914400" y="165100"/>
          <p14:tracePt t="12573" x="930275" y="165100"/>
          <p14:tracePt t="12575" x="944563" y="179388"/>
          <p14:tracePt t="12575" x="960438" y="179388"/>
          <p14:tracePt t="12576" x="974725" y="179388"/>
          <p14:tracePt t="12577" x="989013" y="195263"/>
          <p14:tracePt t="12578" x="1004888" y="195263"/>
          <p14:tracePt t="12579" x="1019175" y="209550"/>
          <p14:tracePt t="12581" x="1035050" y="209550"/>
          <p14:tracePt t="12581" x="1049338" y="225425"/>
          <p14:tracePt t="12582" x="1065213" y="225425"/>
          <p14:tracePt t="12583" x="1079500" y="239713"/>
          <p14:tracePt t="12584" x="1095375" y="239713"/>
          <p14:tracePt t="12585" x="1109663" y="255588"/>
          <p14:tracePt t="12586" x="1123950" y="255588"/>
          <p14:tracePt t="12588" x="1139825" y="269875"/>
          <p14:tracePt t="12588" x="1154113" y="285750"/>
          <p14:tracePt t="12589" x="1169988" y="285750"/>
          <p14:tracePt t="12590" x="1184275" y="300038"/>
          <p14:tracePt t="12591" x="1200150" y="315913"/>
          <p14:tracePt t="12592" x="1214438" y="315913"/>
          <p14:tracePt t="12593" x="1230313" y="330200"/>
          <p14:tracePt t="12594" x="1244600" y="344488"/>
          <p14:tracePt t="12595" x="1260475" y="360363"/>
          <p14:tracePt t="12596" x="1274763" y="360363"/>
          <p14:tracePt t="12597" x="1289050" y="374650"/>
          <p14:tracePt t="12598" x="1304925" y="390525"/>
          <p14:tracePt t="12599" x="1304925" y="404813"/>
          <p14:tracePt t="12600" x="1319213" y="404813"/>
          <p14:tracePt t="12601" x="1335088" y="420688"/>
          <p14:tracePt t="12602" x="1349375" y="434975"/>
          <p14:tracePt t="12604" x="1379538" y="465138"/>
          <p14:tracePt t="12605" x="1395413" y="479425"/>
          <p14:tracePt t="12606" x="1395413" y="495300"/>
          <p14:tracePt t="12607" x="1409700" y="509588"/>
          <p14:tracePt t="12608" x="1423988" y="525463"/>
          <p14:tracePt t="12610" x="1439863" y="539750"/>
          <p14:tracePt t="12610" x="1454150" y="539750"/>
          <p14:tracePt t="12611" x="1454150" y="555625"/>
          <p14:tracePt t="12612" x="1470025" y="569913"/>
          <p14:tracePt t="12613" x="1484313" y="585788"/>
          <p14:tracePt t="12614" x="1500188" y="600075"/>
          <p14:tracePt t="12616" x="1500188" y="615950"/>
          <p14:tracePt t="12616" x="1514475" y="630238"/>
          <p14:tracePt t="12618" x="1514475" y="660400"/>
          <p14:tracePt t="12618" x="1530350" y="674688"/>
          <p14:tracePt t="12619" x="1544638" y="690563"/>
          <p14:tracePt t="12620" x="1544638" y="704850"/>
          <p14:tracePt t="12621" x="1558925" y="720725"/>
          <p14:tracePt t="12622" x="1574800" y="735013"/>
          <p14:tracePt t="12623" x="1574800" y="750888"/>
          <p14:tracePt t="12624" x="1589088" y="765175"/>
          <p14:tracePt t="12625" x="1589088" y="781050"/>
          <p14:tracePt t="12626" x="1604963" y="795338"/>
          <p14:tracePt t="12628" x="1604963" y="809625"/>
          <p14:tracePt t="12629" x="1619250" y="839788"/>
          <p14:tracePt t="12629" x="1619250" y="855663"/>
          <p14:tracePt t="12630" x="1635125" y="869950"/>
          <p14:tracePt t="12631" x="1635125" y="885825"/>
          <p14:tracePt t="12632" x="1649413" y="900113"/>
          <p14:tracePt t="12634" x="1649413" y="915988"/>
          <p14:tracePt t="12634" x="1649413" y="930275"/>
          <p14:tracePt t="12637" x="1665288" y="974725"/>
          <p14:tracePt t="12637" x="1665288" y="990600"/>
          <p14:tracePt t="12639" x="1679575" y="1020763"/>
          <p14:tracePt t="12640" x="1693863" y="1050925"/>
          <p14:tracePt t="12641" x="1693863" y="1065213"/>
          <p14:tracePt t="12643" x="1693863" y="1081088"/>
          <p14:tracePt t="12643" x="1693863" y="1095375"/>
          <p14:tracePt t="12644" x="1693863" y="1111250"/>
          <p14:tracePt t="12645" x="1709738" y="1139825"/>
          <p14:tracePt t="12646" x="1709738" y="1155700"/>
          <p14:tracePt t="12647" x="1709738" y="1169988"/>
          <p14:tracePt t="12648" x="1709738" y="1185863"/>
          <p14:tracePt t="12650" x="1724025" y="1200150"/>
          <p14:tracePt t="12651" x="1724025" y="1230313"/>
          <p14:tracePt t="12652" x="1724025" y="1246188"/>
          <p14:tracePt t="12652" x="1724025" y="1260475"/>
          <p14:tracePt t="12653" x="1724025" y="1276350"/>
          <p14:tracePt t="12654" x="1724025" y="1290638"/>
          <p14:tracePt t="12655" x="1724025" y="1304925"/>
          <p14:tracePt t="12657" x="1739900" y="1335088"/>
          <p14:tracePt t="12657" x="1739900" y="1350963"/>
          <p14:tracePt t="12658" x="1739900" y="1365250"/>
          <p14:tracePt t="12659" x="1739900" y="1381125"/>
          <p14:tracePt t="12660" x="1739900" y="1395413"/>
          <p14:tracePt t="12661" x="1739900" y="1411288"/>
          <p14:tracePt t="12662" x="1739900" y="1425575"/>
          <p14:tracePt t="12664" x="1739900" y="1439863"/>
          <p14:tracePt t="12664" x="1739900" y="1455738"/>
          <p14:tracePt t="12665" x="1739900" y="1470025"/>
          <p14:tracePt t="12666" x="1739900" y="1485900"/>
          <p14:tracePt t="12667" x="1739900" y="1500188"/>
          <p14:tracePt t="12668" x="1739900" y="1516063"/>
          <p14:tracePt t="12669" x="1739900" y="1530350"/>
          <p14:tracePt t="12671" x="1739900" y="1546225"/>
          <p14:tracePt t="12671" x="1739900" y="1560513"/>
          <p14:tracePt t="12672" x="1739900" y="1576388"/>
          <p14:tracePt t="12673" x="1739900" y="1590675"/>
          <p14:tracePt t="12675" x="1739900" y="1604963"/>
          <p14:tracePt t="12676" x="1739900" y="1620838"/>
          <p14:tracePt t="12678" x="1739900" y="1635125"/>
          <p14:tracePt t="12680" x="1739900" y="1651000"/>
          <p14:tracePt t="12682" x="1739900" y="1665288"/>
          <p14:tracePt t="12684" x="1739900" y="1681163"/>
          <p14:tracePt t="12685" x="1739900" y="1695450"/>
          <p14:tracePt t="12688" x="1739900" y="1711325"/>
          <p14:tracePt t="12689" x="1724025" y="1711325"/>
          <p14:tracePt t="12690" x="1724025" y="1725613"/>
          <p14:tracePt t="12690" x="1724025" y="1741488"/>
          <p14:tracePt t="12693" x="1724025" y="1755775"/>
          <p14:tracePt t="12697" x="1724025" y="1770063"/>
          <p14:tracePt t="12697" x="1709738" y="1770063"/>
          <p14:tracePt t="12700" x="1709738" y="1785938"/>
          <p14:tracePt t="12701" x="1709738" y="1800225"/>
          <p14:tracePt t="12706" x="1693863" y="1800225"/>
          <p14:tracePt t="12707" x="1693863" y="1816100"/>
          <p14:tracePt t="12710" x="1679575" y="1816100"/>
          <p14:tracePt t="12711" x="1679575" y="1830388"/>
          <p14:tracePt t="12715" x="1679575" y="1846263"/>
          <p14:tracePt t="12716" x="1665288" y="1846263"/>
          <p14:tracePt t="12718" x="1665288" y="1860550"/>
          <p14:tracePt t="12720" x="1649413" y="1860550"/>
          <p14:tracePt t="12723" x="1635125" y="1860550"/>
          <p14:tracePt t="12724" x="1635125" y="1876425"/>
          <p14:tracePt t="12728" x="1619250" y="1876425"/>
          <p14:tracePt t="12729" x="1619250" y="1890713"/>
          <p14:tracePt t="12732" x="1604963" y="1890713"/>
          <p14:tracePt t="12736" x="1604963" y="1906588"/>
          <p14:tracePt t="12737" x="1589088" y="1906588"/>
          <p14:tracePt t="12740" x="1574800" y="1906588"/>
          <p14:tracePt t="12745" x="1558925" y="1906588"/>
          <p14:tracePt t="12748" x="1558925" y="1920875"/>
          <p14:tracePt t="12751" x="1544638" y="1920875"/>
          <p14:tracePt t="12756" x="1530350" y="1920875"/>
          <p14:tracePt t="12762" x="1514475" y="1920875"/>
          <p14:tracePt t="12767" x="1500188" y="1920875"/>
          <p14:tracePt t="12778" x="1484313" y="1920875"/>
          <p14:tracePt t="12785" x="1470025" y="1920875"/>
          <p14:tracePt t="12788" x="1470025" y="1906588"/>
          <p14:tracePt t="12794" x="1470025" y="1890713"/>
          <p14:tracePt t="12798" x="1470025" y="1876425"/>
          <p14:tracePt t="12801" x="1470025" y="1860550"/>
          <p14:tracePt t="12804" x="1470025" y="1846263"/>
          <p14:tracePt t="12806" x="1470025" y="1830388"/>
          <p14:tracePt t="12808" x="1470025" y="1816100"/>
          <p14:tracePt t="12811" x="1470025" y="1800225"/>
          <p14:tracePt t="12812" x="1470025" y="1785938"/>
          <p14:tracePt t="12815" x="1470025" y="1770063"/>
          <p14:tracePt t="12818" x="1470025" y="1755775"/>
          <p14:tracePt t="12821" x="1484313" y="1741488"/>
          <p14:tracePt t="12823" x="1484313" y="1725613"/>
          <p14:tracePt t="12825" x="1484313" y="1711325"/>
          <p14:tracePt t="12826" x="1500188" y="1711325"/>
          <p14:tracePt t="12827" x="1500188" y="1695450"/>
          <p14:tracePt t="12830" x="1500188" y="1681163"/>
          <p14:tracePt t="12831" x="1514475" y="1681163"/>
          <p14:tracePt t="12834" x="1514475" y="1665288"/>
          <p14:tracePt t="12836" x="1530350" y="1665288"/>
          <p14:tracePt t="12837" x="1530350" y="1651000"/>
          <p14:tracePt t="12840" x="1544638" y="1651000"/>
          <p14:tracePt t="12841" x="1544638" y="1635125"/>
          <p14:tracePt t="12844" x="1558925" y="1635125"/>
          <p14:tracePt t="12845" x="1558925" y="1620838"/>
          <p14:tracePt t="12846" x="1574800" y="1620838"/>
          <p14:tracePt t="12849" x="1574800" y="1604963"/>
          <p14:tracePt t="12851" x="1589088" y="1604963"/>
          <p14:tracePt t="12855" x="1604963" y="1604963"/>
          <p14:tracePt t="12855" x="1604963" y="1590675"/>
          <p14:tracePt t="12861" x="1619250" y="1590675"/>
          <p14:tracePt t="12869" x="1635125" y="1590675"/>
          <p14:tracePt t="12878" x="1649413" y="1590675"/>
          <p14:tracePt t="12902" x="1693863" y="1635125"/>
          <p14:tracePt t="12903" x="1693863" y="1651000"/>
          <p14:tracePt t="12904" x="1709738" y="1651000"/>
          <p14:tracePt t="12905" x="1709738" y="1665288"/>
          <p14:tracePt t="12907" x="1724025" y="1665288"/>
          <p14:tracePt t="12908" x="1724025" y="1681163"/>
          <p14:tracePt t="12909" x="1724025" y="1695450"/>
          <p14:tracePt t="12911" x="1739900" y="1695450"/>
          <p14:tracePt t="12912" x="1739900" y="1711325"/>
          <p14:tracePt t="12914" x="1739900" y="1725613"/>
          <p14:tracePt t="12914" x="1739900" y="1741488"/>
          <p14:tracePt t="12916" x="1754188" y="1741488"/>
          <p14:tracePt t="12916" x="1754188" y="1755775"/>
          <p14:tracePt t="12918" x="1754188" y="1770063"/>
          <p14:tracePt t="12920" x="1770063" y="1770063"/>
          <p14:tracePt t="12921" x="1770063" y="1785938"/>
          <p14:tracePt t="12921" x="1770063" y="1800225"/>
          <p14:tracePt t="12922" x="1770063" y="1816100"/>
          <p14:tracePt t="12924" x="1784350" y="1830388"/>
          <p14:tracePt t="12925" x="1784350" y="1846263"/>
          <p14:tracePt t="12926" x="1800225" y="1846263"/>
          <p14:tracePt t="12928" x="1800225" y="1860550"/>
          <p14:tracePt t="12928" x="1800225" y="1876425"/>
          <p14:tracePt t="12929" x="1800225" y="1890713"/>
          <p14:tracePt t="12930" x="1814513" y="1890713"/>
          <p14:tracePt t="12931" x="1814513" y="1906588"/>
          <p14:tracePt t="12932" x="1814513" y="1920875"/>
          <p14:tracePt t="12933" x="1814513" y="1935163"/>
          <p14:tracePt t="12935" x="1828800" y="1951038"/>
          <p14:tracePt t="12935" x="1828800" y="1965325"/>
          <p14:tracePt t="12936" x="1828800" y="1981200"/>
          <p14:tracePt t="12937" x="1828800" y="1995488"/>
          <p14:tracePt t="12938" x="1844675" y="1995488"/>
          <p14:tracePt t="12939" x="1844675" y="2011363"/>
          <p14:tracePt t="12940" x="1844675" y="2025650"/>
          <p14:tracePt t="12942" x="1844675" y="2041525"/>
          <p14:tracePt t="12942" x="1844675" y="2055813"/>
          <p14:tracePt t="12943" x="1844675" y="2071688"/>
          <p14:tracePt t="12944" x="1858963" y="2071688"/>
          <p14:tracePt t="12945" x="1858963" y="2100263"/>
          <p14:tracePt t="12946" x="1858963" y="2116138"/>
          <p14:tracePt t="12948" x="1858963" y="2130425"/>
          <p14:tracePt t="12949" x="1858963" y="2146300"/>
          <p14:tracePt t="12950" x="1858963" y="2160588"/>
          <p14:tracePt t="12951" x="1858963" y="2176463"/>
          <p14:tracePt t="12951" x="1874838" y="2176463"/>
          <p14:tracePt t="12952" x="1874838" y="2190750"/>
          <p14:tracePt t="12953" x="1874838" y="2206625"/>
          <p14:tracePt t="12954" x="1874838" y="2220913"/>
          <p14:tracePt t="12956" x="1874838" y="2235200"/>
          <p14:tracePt t="12956" x="1874838" y="2251075"/>
          <p14:tracePt t="12957" x="1874838" y="2265363"/>
          <p14:tracePt t="12958" x="1874838" y="2281238"/>
          <p14:tracePt t="12959" x="1874838" y="2295525"/>
          <p14:tracePt t="12960" x="1874838" y="2311400"/>
          <p14:tracePt t="12961" x="1874838" y="2325688"/>
          <p14:tracePt t="12963" x="1874838" y="2341563"/>
          <p14:tracePt t="12964" x="1874838" y="2355850"/>
          <p14:tracePt t="12965" x="1858963" y="2355850"/>
          <p14:tracePt t="12965" x="1858963" y="2371725"/>
          <p14:tracePt t="12966" x="1858963" y="2386013"/>
          <p14:tracePt t="12967" x="1858963" y="2400300"/>
          <p14:tracePt t="12968" x="1858963" y="2416175"/>
          <p14:tracePt t="12971" x="1844675" y="2416175"/>
          <p14:tracePt t="12972" x="1844675" y="2430463"/>
          <p14:tracePt t="12972" x="1844675" y="2446338"/>
          <p14:tracePt t="12973" x="1844675" y="2460625"/>
          <p14:tracePt t="12974" x="1844675" y="2476500"/>
          <p14:tracePt t="12976" x="1828800" y="2476500"/>
          <p14:tracePt t="12976" x="1828800" y="2490788"/>
          <p14:tracePt t="12977" x="1828800" y="2506663"/>
          <p14:tracePt t="12978" x="1814513" y="2506663"/>
          <p14:tracePt t="12979" x="1814513" y="2520950"/>
          <p14:tracePt t="12980" x="1800225" y="2536825"/>
          <p14:tracePt t="12981" x="1800225" y="2551113"/>
          <p14:tracePt t="12982" x="1800225" y="2565400"/>
          <p14:tracePt t="12983" x="1784350" y="2565400"/>
          <p14:tracePt t="12985" x="1784350" y="2581275"/>
          <p14:tracePt t="12985" x="1770063" y="2581275"/>
          <p14:tracePt t="12986" x="1770063" y="2595563"/>
          <p14:tracePt t="12988" x="1754188" y="2595563"/>
          <p14:tracePt t="12988" x="1754188" y="2611438"/>
          <p14:tracePt t="12990" x="1739900" y="2611438"/>
          <p14:tracePt t="12990" x="1739900" y="2625725"/>
          <p14:tracePt t="12991" x="1724025" y="2625725"/>
          <p14:tracePt t="12992" x="1724025" y="2641600"/>
          <p14:tracePt t="12993" x="1709738" y="2641600"/>
          <p14:tracePt t="12996" x="1693863" y="2655888"/>
          <p14:tracePt t="12998" x="1679575" y="2655888"/>
          <p14:tracePt t="13000" x="1679575" y="2671763"/>
          <p14:tracePt t="13001" x="1665288" y="2671763"/>
          <p14:tracePt t="13002" x="1649413" y="2671763"/>
          <p14:tracePt t="13005" x="1635125" y="2686050"/>
          <p14:tracePt t="13006" x="1619250" y="2686050"/>
          <p14:tracePt t="13007" x="1604963" y="2686050"/>
          <p14:tracePt t="13008" x="1589088" y="2686050"/>
          <p14:tracePt t="13011" x="1574800" y="2686050"/>
          <p14:tracePt t="13012" x="1558925" y="2686050"/>
          <p14:tracePt t="13013" x="1544638" y="2686050"/>
          <p14:tracePt t="13015" x="1530350" y="2686050"/>
          <p14:tracePt t="13016" x="1514475" y="2686050"/>
          <p14:tracePt t="13018" x="1500188" y="2686050"/>
          <p14:tracePt t="13021" x="1484313" y="2686050"/>
          <p14:tracePt t="13022" x="1470025" y="2686050"/>
          <p14:tracePt t="13024" x="1454150" y="2686050"/>
          <p14:tracePt t="13025" x="1439863" y="2686050"/>
          <p14:tracePt t="13026" x="1439863" y="2671763"/>
          <p14:tracePt t="13026" x="1423988" y="2671763"/>
          <p14:tracePt t="13028" x="1409700" y="2671763"/>
          <p14:tracePt t="13030" x="1395413" y="2671763"/>
          <p14:tracePt t="13031" x="1395413" y="2655888"/>
          <p14:tracePt t="13033" x="1365250" y="2655888"/>
          <p14:tracePt t="13034" x="1349375" y="2655888"/>
          <p14:tracePt t="13035" x="1349375" y="2641600"/>
          <p14:tracePt t="13036" x="1335088" y="2641600"/>
          <p14:tracePt t="13036" x="1335088" y="2625725"/>
          <p14:tracePt t="13038" x="1319213" y="2625725"/>
          <p14:tracePt t="13039" x="1304925" y="2625725"/>
          <p14:tracePt t="13039" x="1304925" y="2611438"/>
          <p14:tracePt t="13040" x="1289050" y="2611438"/>
          <p14:tracePt t="13041" x="1274763" y="2595563"/>
          <p14:tracePt t="13042" x="1274763" y="2581275"/>
          <p14:tracePt t="13044" x="1260475" y="2581275"/>
          <p14:tracePt t="13044" x="1244600" y="2581275"/>
          <p14:tracePt t="13046" x="1230313" y="2565400"/>
          <p14:tracePt t="13047" x="1230313" y="2551113"/>
          <p14:tracePt t="13048" x="1214438" y="2551113"/>
          <p14:tracePt t="13048" x="1200150" y="2536825"/>
          <p14:tracePt t="13049" x="1200150" y="2520950"/>
          <p14:tracePt t="13051" x="1184275" y="2520950"/>
          <p14:tracePt t="13051" x="1184275" y="2506663"/>
          <p14:tracePt t="13053" x="1169988" y="2490788"/>
          <p14:tracePt t="13053" x="1154113" y="2490788"/>
          <p14:tracePt t="13054" x="1154113" y="2476500"/>
          <p14:tracePt t="13055" x="1139825" y="2460625"/>
          <p14:tracePt t="13056" x="1139825" y="2446338"/>
          <p14:tracePt t="13057" x="1123950" y="2446338"/>
          <p14:tracePt t="13058" x="1109663" y="2430463"/>
          <p14:tracePt t="13060" x="1109663" y="2416175"/>
          <p14:tracePt t="13060" x="1109663" y="2400300"/>
          <p14:tracePt t="13061" x="1095375" y="2386013"/>
          <p14:tracePt t="13062" x="1079500" y="2371725"/>
          <p14:tracePt t="13063" x="1079500" y="2355850"/>
          <p14:tracePt t="13064" x="1065213" y="2355850"/>
          <p14:tracePt t="13065" x="1065213" y="2341563"/>
          <p14:tracePt t="13067" x="1065213" y="2325688"/>
          <p14:tracePt t="13067" x="1065213" y="2311400"/>
          <p14:tracePt t="13068" x="1049338" y="2311400"/>
          <p14:tracePt t="13069" x="1049338" y="2295525"/>
          <p14:tracePt t="13070" x="1049338" y="2281238"/>
          <p14:tracePt t="13071" x="1049338" y="2265363"/>
          <p14:tracePt t="13072" x="1035050" y="2265363"/>
          <p14:tracePt t="13073" x="1035050" y="2251075"/>
          <p14:tracePt t="13074" x="1035050" y="2235200"/>
          <p14:tracePt t="13076" x="1035050" y="2220913"/>
          <p14:tracePt t="13077" x="1035050" y="2206625"/>
          <p14:tracePt t="13079" x="1035050" y="2190750"/>
          <p14:tracePt t="13080" x="1035050" y="2176463"/>
          <p14:tracePt t="13082" x="1035050" y="2160588"/>
          <p14:tracePt t="13084" x="1035050" y="2146300"/>
          <p14:tracePt t="13085" x="1035050" y="2130425"/>
          <p14:tracePt t="13088" x="1049338" y="2130425"/>
          <p14:tracePt t="13088" x="1049338" y="2116138"/>
          <p14:tracePt t="13091" x="1065213" y="2116138"/>
          <p14:tracePt t="13092" x="1065213" y="2100263"/>
          <p14:tracePt t="13092" x="1079500" y="2085975"/>
          <p14:tracePt t="13095" x="1095375" y="2085975"/>
          <p14:tracePt t="13095" x="1095375" y="2071688"/>
          <p14:tracePt t="13096" x="1109663" y="2071688"/>
          <p14:tracePt t="13097" x="1123950" y="2071688"/>
          <p14:tracePt t="13098" x="1123950" y="2055813"/>
          <p14:tracePt t="13100" x="1139825" y="2055813"/>
          <p14:tracePt t="13100" x="1139825" y="2041525"/>
          <p14:tracePt t="13101" x="1154113" y="2041525"/>
          <p14:tracePt t="13102" x="1169988" y="2041525"/>
          <p14:tracePt t="13103" x="1184275" y="2025650"/>
          <p14:tracePt t="13104" x="1200150" y="2025650"/>
          <p14:tracePt t="13105" x="1214438" y="2025650"/>
          <p14:tracePt t="13106" x="1214438" y="2011363"/>
          <p14:tracePt t="13108" x="1230313" y="2011363"/>
          <p14:tracePt t="13108" x="1244600" y="2011363"/>
          <p14:tracePt t="13109" x="1260475" y="2011363"/>
          <p14:tracePt t="13110" x="1274763" y="2011363"/>
          <p14:tracePt t="13111" x="1274763" y="1995488"/>
          <p14:tracePt t="13112" x="1289050" y="1995488"/>
          <p14:tracePt t="13113" x="1304925" y="1995488"/>
          <p14:tracePt t="13114" x="1319213" y="1995488"/>
          <p14:tracePt t="13116" x="1335088" y="1995488"/>
          <p14:tracePt t="13117" x="1349375" y="1995488"/>
          <p14:tracePt t="13117" x="1365250" y="1995488"/>
          <p14:tracePt t="13118" x="1379538" y="1995488"/>
          <p14:tracePt t="13119" x="1395413" y="1995488"/>
          <p14:tracePt t="13120" x="1409700" y="1995488"/>
          <p14:tracePt t="13122" x="1423988" y="1995488"/>
          <p14:tracePt t="13122" x="1439863" y="1995488"/>
          <p14:tracePt t="13123" x="1454150" y="1995488"/>
          <p14:tracePt t="13124" x="1470025" y="1995488"/>
          <p14:tracePt t="13125" x="1484313" y="1995488"/>
          <p14:tracePt t="13126" x="1500188" y="1995488"/>
          <p14:tracePt t="13127" x="1500188" y="2011363"/>
          <p14:tracePt t="13129" x="1530350" y="2011363"/>
          <p14:tracePt t="13130" x="1544638" y="2011363"/>
          <p14:tracePt t="13131" x="1574800" y="2025650"/>
          <p14:tracePt t="13132" x="1589088" y="2025650"/>
          <p14:tracePt t="13133" x="1604963" y="2025650"/>
          <p14:tracePt t="13134" x="1619250" y="2041525"/>
          <p14:tracePt t="13136" x="1635125" y="2041525"/>
          <p14:tracePt t="13136" x="1649413" y="2041525"/>
          <p14:tracePt t="13137" x="1665288" y="2055813"/>
          <p14:tracePt t="13138" x="1679575" y="2055813"/>
          <p14:tracePt t="13139" x="1693863" y="2071688"/>
          <p14:tracePt t="13140" x="1709738" y="2071688"/>
          <p14:tracePt t="13141" x="1724025" y="2085975"/>
          <p14:tracePt t="13143" x="1739900" y="2085975"/>
          <p14:tracePt t="13143" x="1754188" y="2085975"/>
          <p14:tracePt t="13144" x="1770063" y="2100263"/>
          <p14:tracePt t="13145" x="1784350" y="2100263"/>
          <p14:tracePt t="13146" x="1800225" y="2116138"/>
          <p14:tracePt t="13147" x="1814513" y="2116138"/>
          <p14:tracePt t="13148" x="1828800" y="2130425"/>
          <p14:tracePt t="13149" x="1844675" y="2130425"/>
          <p14:tracePt t="13150" x="1844675" y="2146300"/>
          <p14:tracePt t="13151" x="1858963" y="2146300"/>
          <p14:tracePt t="13152" x="1874838" y="2160588"/>
          <p14:tracePt t="13153" x="1889125" y="2160588"/>
          <p14:tracePt t="13154" x="1905000" y="2176463"/>
          <p14:tracePt t="13156" x="1919288" y="2176463"/>
          <p14:tracePt t="13157" x="1919288" y="2190750"/>
          <p14:tracePt t="13157" x="1935163" y="2206625"/>
          <p14:tracePt t="13158" x="1949450" y="2206625"/>
          <p14:tracePt t="13159" x="1949450" y="2220913"/>
          <p14:tracePt t="13160" x="1963738" y="2220913"/>
          <p14:tracePt t="13161" x="1963738" y="2235200"/>
          <p14:tracePt t="13162" x="1979613" y="2235200"/>
          <p14:tracePt t="13164" x="1993900" y="2265363"/>
          <p14:tracePt t="13166" x="2009775" y="2265363"/>
          <p14:tracePt t="13166" x="2009775" y="2281238"/>
          <p14:tracePt t="13167" x="2024063" y="2281238"/>
          <p14:tracePt t="13169" x="2024063" y="2295525"/>
          <p14:tracePt t="13169" x="2039938" y="2295525"/>
          <p14:tracePt t="13171" x="2039938" y="2311400"/>
          <p14:tracePt t="13171" x="2054225" y="2311400"/>
          <p14:tracePt t="13172" x="2054225" y="2325688"/>
          <p14:tracePt t="13173" x="2054225" y="2341563"/>
          <p14:tracePt t="13174" x="2070100" y="2341563"/>
          <p14:tracePt t="13175" x="2070100" y="2355850"/>
          <p14:tracePt t="13176" x="2070100" y="2371725"/>
          <p14:tracePt t="13178" x="2084388" y="2371725"/>
          <p14:tracePt t="13178" x="2084388" y="2386013"/>
          <p14:tracePt t="13180" x="2100263" y="2386013"/>
          <p14:tracePt t="13180" x="2100263" y="2400300"/>
          <p14:tracePt t="13181" x="2100263" y="2416175"/>
          <p14:tracePt t="13183" x="2100263" y="2430463"/>
          <p14:tracePt t="13185" x="2100263" y="2446338"/>
          <p14:tracePt t="13187" x="2100263" y="2460625"/>
          <p14:tracePt t="13189" x="2100263" y="2476500"/>
          <p14:tracePt t="13191" x="2100263" y="2490788"/>
          <p14:tracePt t="13192" x="2100263" y="2506663"/>
          <p14:tracePt t="13193" x="2100263" y="2520950"/>
          <p14:tracePt t="13196" x="2100263" y="2536825"/>
          <p14:tracePt t="13198" x="2100263" y="2551113"/>
          <p14:tracePt t="13199" x="2100263" y="2565400"/>
          <p14:tracePt t="13200" x="2100263" y="2581275"/>
          <p14:tracePt t="13202" x="2100263" y="2595563"/>
          <p14:tracePt t="13203" x="2084388" y="2595563"/>
          <p14:tracePt t="13205" x="2084388" y="2611438"/>
          <p14:tracePt t="13206" x="2070100" y="2611438"/>
          <p14:tracePt t="13207" x="2070100" y="2625725"/>
          <p14:tracePt t="13209" x="2070100" y="2641600"/>
          <p14:tracePt t="13209" x="2054225" y="2641600"/>
          <p14:tracePt t="13212" x="2054225" y="2655888"/>
          <p14:tracePt t="13213" x="2039938" y="2655888"/>
          <p14:tracePt t="13213" x="2039938" y="2671763"/>
          <p14:tracePt t="13214" x="2024063" y="2671763"/>
          <p14:tracePt t="13215" x="2024063" y="2686050"/>
          <p14:tracePt t="13216" x="2009775" y="2686050"/>
          <p14:tracePt t="13218" x="2009775" y="2701925"/>
          <p14:tracePt t="13220" x="1993900" y="2701925"/>
          <p14:tracePt t="13220" x="1993900" y="2716213"/>
          <p14:tracePt t="13221" x="1979613" y="2716213"/>
          <p14:tracePt t="13222" x="1963738" y="2716213"/>
          <p14:tracePt t="13223" x="1963738" y="2730500"/>
          <p14:tracePt t="13225" x="1949450" y="2730500"/>
          <p14:tracePt t="13227" x="1935163" y="2730500"/>
          <p14:tracePt t="13228" x="1935163" y="2746375"/>
          <p14:tracePt t="13228" x="1919288" y="2746375"/>
          <p14:tracePt t="13230" x="1905000" y="2746375"/>
          <p14:tracePt t="13230" x="1905000" y="2760663"/>
          <p14:tracePt t="13231" x="1889125" y="2760663"/>
          <p14:tracePt t="13232" x="1874838" y="2760663"/>
          <p14:tracePt t="13233" x="1874838" y="2776538"/>
          <p14:tracePt t="13234" x="1858963" y="2776538"/>
          <p14:tracePt t="13236" x="1844675" y="2776538"/>
          <p14:tracePt t="13237" x="1828800" y="2776538"/>
          <p14:tracePt t="13238" x="1814513" y="2790825"/>
          <p14:tracePt t="13240" x="1800225" y="2790825"/>
          <p14:tracePt t="13241" x="1784350" y="2790825"/>
          <p14:tracePt t="13242" x="1770063" y="2790825"/>
          <p14:tracePt t="13244" x="1754188" y="2790825"/>
          <p14:tracePt t="13245" x="1739900" y="2790825"/>
          <p14:tracePt t="13246" x="1739900" y="2806700"/>
          <p14:tracePt t="13248" x="1724025" y="2806700"/>
          <p14:tracePt t="13248" x="1709738" y="2806700"/>
          <p14:tracePt t="13249" x="1693863" y="2806700"/>
          <p14:tracePt t="13250" x="1679575" y="2806700"/>
          <p14:tracePt t="13252" x="1665288" y="2806700"/>
          <p14:tracePt t="13253" x="1649413" y="2806700"/>
          <p14:tracePt t="13254" x="1635125" y="2806700"/>
          <p14:tracePt t="13256" x="1619250" y="2806700"/>
          <p14:tracePt t="13257" x="1604963" y="2806700"/>
          <p14:tracePt t="13258" x="1589088" y="2806700"/>
          <p14:tracePt t="13262" x="1558925" y="2806700"/>
          <p14:tracePt t="13263" x="1544638" y="2806700"/>
          <p14:tracePt t="13264" x="1530350" y="2806700"/>
          <p14:tracePt t="13265" x="1514475" y="2806700"/>
          <p14:tracePt t="13266" x="1514475" y="2790825"/>
          <p14:tracePt t="13268" x="1500188" y="2790825"/>
          <p14:tracePt t="13268" x="1484313" y="2790825"/>
          <p14:tracePt t="13269" x="1484313" y="2776538"/>
          <p14:tracePt t="13270" x="1470025" y="2776538"/>
          <p14:tracePt t="13271" x="1454150" y="2776538"/>
          <p14:tracePt t="13273" x="1454150" y="2760663"/>
          <p14:tracePt t="13276" x="1423988" y="2760663"/>
          <p14:tracePt t="13276" x="1423988" y="2746375"/>
          <p14:tracePt t="13277" x="1409700" y="2746375"/>
          <p14:tracePt t="13278" x="1395413" y="2746375"/>
          <p14:tracePt t="13279" x="1395413" y="2730500"/>
          <p14:tracePt t="13281" x="1379538" y="2730500"/>
          <p14:tracePt t="13282" x="1379538" y="2716213"/>
          <p14:tracePt t="13284" x="1379538" y="2701925"/>
          <p14:tracePt t="13284" x="1365250" y="2701925"/>
          <p14:tracePt t="13285" x="1365250" y="2686050"/>
          <p14:tracePt t="13286" x="1349375" y="2686050"/>
          <p14:tracePt t="13287" x="1349375" y="2671763"/>
          <p14:tracePt t="13289" x="1335088" y="2671763"/>
          <p14:tracePt t="13290" x="1335088" y="2655888"/>
          <p14:tracePt t="13292" x="1319213" y="2655888"/>
          <p14:tracePt t="13292" x="1319213" y="2641600"/>
          <p14:tracePt t="13294" x="1319213" y="2625725"/>
          <p14:tracePt t="13294" x="1304925" y="2625725"/>
          <p14:tracePt t="13296" x="1304925" y="2611438"/>
          <p14:tracePt t="13297" x="1304925" y="2595563"/>
          <p14:tracePt t="13297" x="1304925" y="2581275"/>
          <p14:tracePt t="13298" x="1289050" y="2581275"/>
          <p14:tracePt t="13300" x="1289050" y="2565400"/>
          <p14:tracePt t="13300" x="1289050" y="2551113"/>
          <p14:tracePt t="13301" x="1274763" y="2551113"/>
          <p14:tracePt t="13303" x="1274763" y="2536825"/>
          <p14:tracePt t="13303" x="1274763" y="2520950"/>
          <p14:tracePt t="13304" x="1260475" y="2520950"/>
          <p14:tracePt t="13305" x="1260475" y="2506663"/>
          <p14:tracePt t="13306" x="1260475" y="2490788"/>
          <p14:tracePt t="13308" x="1260475" y="2476500"/>
          <p14:tracePt t="13311" x="1260475" y="2460625"/>
          <p14:tracePt t="13311" x="1260475" y="2446338"/>
          <p14:tracePt t="13313" x="1260475" y="2430463"/>
          <p14:tracePt t="13315" x="1260475" y="2416175"/>
          <p14:tracePt t="13317" x="1260475" y="2400300"/>
          <p14:tracePt t="13320" x="1260475" y="2386013"/>
          <p14:tracePt t="13321" x="1260475" y="2371725"/>
          <p14:tracePt t="13325" x="1260475" y="2355850"/>
          <p14:tracePt t="13327" x="1260475" y="2341563"/>
          <p14:tracePt t="13329" x="1260475" y="2325688"/>
          <p14:tracePt t="13332" x="1260475" y="2311400"/>
          <p14:tracePt t="13335" x="1260475" y="2295525"/>
          <p14:tracePt t="13338" x="1260475" y="2281238"/>
          <p14:tracePt t="13341" x="1274763" y="2281238"/>
          <p14:tracePt t="13342" x="1274763" y="2265363"/>
          <p14:tracePt t="13387" x="1274763" y="2251075"/>
          <p14:tracePt t="13752" x="1274763" y="2265363"/>
          <p14:tracePt t="13765" x="1274763" y="2281238"/>
          <p14:tracePt t="13770" x="1274763" y="2295525"/>
          <p14:tracePt t="13779" x="1274763" y="2311400"/>
          <p14:tracePt t="13787" x="1274763" y="2325688"/>
          <p14:tracePt t="13790" x="1260475" y="2325688"/>
          <p14:tracePt t="13794" x="1260475" y="2341563"/>
          <p14:tracePt t="13798" x="1244600" y="2355850"/>
          <p14:tracePt t="13802" x="1244600" y="2371725"/>
          <p14:tracePt t="13803" x="1230313" y="2371725"/>
          <p14:tracePt t="13806" x="1214438" y="2371725"/>
          <p14:tracePt t="13807" x="1214438" y="2386013"/>
          <p14:tracePt t="13809" x="1214438" y="2400300"/>
          <p14:tracePt t="13810" x="1200150" y="2400300"/>
          <p14:tracePt t="13810" x="1184275" y="2400300"/>
          <p14:tracePt t="13812" x="1184275" y="2416175"/>
          <p14:tracePt t="13812" x="1169988" y="2416175"/>
          <p14:tracePt t="13813" x="1169988" y="2430463"/>
          <p14:tracePt t="13814" x="1154113" y="2430463"/>
          <p14:tracePt t="13817" x="1139825" y="2430463"/>
          <p14:tracePt t="13817" x="1139825" y="2446338"/>
          <p14:tracePt t="13818" x="1123950" y="2446338"/>
          <p14:tracePt t="13819" x="1123950" y="2460625"/>
          <p14:tracePt t="13820" x="1109663" y="2460625"/>
          <p14:tracePt t="13821" x="1095375" y="2460625"/>
          <p14:tracePt t="13822" x="1095375" y="2476500"/>
          <p14:tracePt t="13824" x="1079500" y="2476500"/>
          <p14:tracePt t="13825" x="1065213" y="2490788"/>
          <p14:tracePt t="13825" x="1049338" y="2490788"/>
          <p14:tracePt t="13826" x="1035050" y="2506663"/>
          <p14:tracePt t="13827" x="1019175" y="2506663"/>
          <p14:tracePt t="13828" x="1004888" y="2520950"/>
          <p14:tracePt t="13829" x="989013" y="2520950"/>
          <p14:tracePt t="13831" x="974725" y="2536825"/>
          <p14:tracePt t="13831" x="960438" y="2536825"/>
          <p14:tracePt t="13833" x="944563" y="2551113"/>
          <p14:tracePt t="13833" x="914400" y="2551113"/>
          <p14:tracePt t="13835" x="900113" y="2565400"/>
          <p14:tracePt t="13835" x="884238" y="2581275"/>
          <p14:tracePt t="13836" x="854075" y="2581275"/>
          <p14:tracePt t="13838" x="839788" y="2595563"/>
          <p14:tracePt t="13839" x="809625" y="2595563"/>
          <p14:tracePt t="13840" x="795338" y="2611438"/>
          <p14:tracePt t="13840" x="765175" y="2611438"/>
          <p14:tracePt t="13841" x="749300" y="2625725"/>
          <p14:tracePt t="13842" x="719138" y="2625725"/>
          <p14:tracePt t="13843" x="704850" y="2641600"/>
          <p14:tracePt t="13845" x="674688" y="2655888"/>
          <p14:tracePt t="13846" x="644525" y="2671763"/>
          <p14:tracePt t="13847" x="630238" y="2671763"/>
          <p14:tracePt t="13847" x="600075" y="2686050"/>
          <p14:tracePt t="13849" x="569913" y="2686050"/>
          <p14:tracePt t="13850" x="539750" y="2701925"/>
          <p14:tracePt t="13851" x="509588" y="2716213"/>
          <p14:tracePt t="13852" x="479425" y="2716213"/>
          <p14:tracePt t="13852" x="465138" y="2730500"/>
          <p14:tracePt t="13853" x="434975" y="2746375"/>
          <p14:tracePt t="13854" x="390525" y="2760663"/>
          <p14:tracePt t="13855" x="360363" y="2760663"/>
          <p14:tracePt t="13856" x="344488" y="2776538"/>
          <p14:tracePt t="13857" x="314325" y="2776538"/>
          <p14:tracePt t="13859" x="269875" y="2790825"/>
          <p14:tracePt t="13859" x="239713" y="2806700"/>
          <p14:tracePt t="13861" x="209550" y="2820988"/>
          <p14:tracePt t="13861" x="179388" y="2820988"/>
          <p14:tracePt t="13862" x="149225" y="2836863"/>
          <p14:tracePt t="13863" x="120650" y="2851150"/>
          <p14:tracePt t="13864" x="90488" y="2851150"/>
          <p14:tracePt t="13865" x="60325" y="2867025"/>
          <p14:tracePt t="13866" x="30163" y="2867025"/>
          <p14:tracePt t="13867" x="0" y="2881313"/>
          <p14:tracePt t="30611" x="14288" y="1785938"/>
          <p14:tracePt t="30612" x="30163" y="1785938"/>
          <p14:tracePt t="30614" x="44450" y="1785938"/>
          <p14:tracePt t="30617" x="44450" y="1770063"/>
          <p14:tracePt t="30618" x="60325" y="1770063"/>
          <p14:tracePt t="30619" x="74613" y="1770063"/>
          <p14:tracePt t="30621" x="90488" y="1770063"/>
          <p14:tracePt t="30623" x="104775" y="1770063"/>
          <p14:tracePt t="30624" x="120650" y="1770063"/>
          <p14:tracePt t="30625" x="134938" y="1770063"/>
          <p14:tracePt t="30627" x="149225" y="1770063"/>
          <p14:tracePt t="30628" x="149225" y="1755775"/>
          <p14:tracePt t="30630" x="165100" y="1755775"/>
          <p14:tracePt t="30630" x="179388" y="1755775"/>
          <p14:tracePt t="30632" x="195263" y="1755775"/>
          <p14:tracePt t="30632" x="209550" y="1755775"/>
          <p14:tracePt t="30633" x="225425" y="1755775"/>
          <p14:tracePt t="30634" x="239713" y="1755775"/>
          <p14:tracePt t="30635" x="255588" y="1755775"/>
          <p14:tracePt t="30637" x="269875" y="1755775"/>
          <p14:tracePt t="30637" x="284163" y="1755775"/>
          <p14:tracePt t="30638" x="300038" y="1755775"/>
          <p14:tracePt t="30639" x="300038" y="1741488"/>
          <p14:tracePt t="30640" x="314325" y="1741488"/>
          <p14:tracePt t="30641" x="344488" y="1741488"/>
          <p14:tracePt t="30642" x="360363" y="1741488"/>
          <p14:tracePt t="30644" x="374650" y="1741488"/>
          <p14:tracePt t="30645" x="390525" y="1741488"/>
          <p14:tracePt t="30645" x="404813" y="1741488"/>
          <p14:tracePt t="30646" x="434975" y="1741488"/>
          <p14:tracePt t="30647" x="449263" y="1741488"/>
          <p14:tracePt t="30648" x="465138" y="1741488"/>
          <p14:tracePt t="30649" x="495300" y="1741488"/>
          <p14:tracePt t="30650" x="509588" y="1741488"/>
          <p14:tracePt t="30651" x="539750" y="1741488"/>
          <p14:tracePt t="30652" x="555625" y="1741488"/>
          <p14:tracePt t="30653" x="584200" y="1741488"/>
          <p14:tracePt t="30654" x="600075" y="1741488"/>
          <p14:tracePt t="30655" x="614363" y="1741488"/>
          <p14:tracePt t="30656" x="644525" y="1741488"/>
          <p14:tracePt t="30657" x="660400" y="1741488"/>
          <p14:tracePt t="30658" x="690563" y="1741488"/>
          <p14:tracePt t="30659" x="704850" y="1741488"/>
          <p14:tracePt t="30660" x="735013" y="1741488"/>
          <p14:tracePt t="30661" x="765175" y="1741488"/>
          <p14:tracePt t="30662" x="779463" y="1741488"/>
          <p14:tracePt t="30663" x="809625" y="1741488"/>
          <p14:tracePt t="30664" x="825500" y="1741488"/>
          <p14:tracePt t="30665" x="854075" y="1741488"/>
          <p14:tracePt t="30666" x="884238" y="1741488"/>
          <p14:tracePt t="30667" x="900113" y="1741488"/>
          <p14:tracePt t="30668" x="930275" y="1741488"/>
          <p14:tracePt t="30669" x="944563" y="1741488"/>
          <p14:tracePt t="30670" x="974725" y="1741488"/>
          <p14:tracePt t="30671" x="1004888" y="1741488"/>
          <p14:tracePt t="30673" x="1019175" y="1741488"/>
          <p14:tracePt t="30673" x="1049338" y="1741488"/>
          <p14:tracePt t="30674" x="1079500" y="1741488"/>
          <p14:tracePt t="30675" x="1095375" y="1741488"/>
          <p14:tracePt t="30676" x="1123950" y="1741488"/>
          <p14:tracePt t="30677" x="1154113" y="1741488"/>
          <p14:tracePt t="30678" x="1169988" y="1741488"/>
          <p14:tracePt t="30679" x="1200150" y="1755775"/>
          <p14:tracePt t="30680" x="1214438" y="1755775"/>
          <p14:tracePt t="30681" x="1244600" y="1755775"/>
          <p14:tracePt t="30682" x="1274763" y="1755775"/>
          <p14:tracePt t="30683" x="1289050" y="1755775"/>
          <p14:tracePt t="30684" x="1319213" y="1755775"/>
          <p14:tracePt t="30685" x="1335088" y="1755775"/>
          <p14:tracePt t="30686" x="1349375" y="1755775"/>
          <p14:tracePt t="30687" x="1379538" y="1755775"/>
          <p14:tracePt t="30688" x="1409700" y="1770063"/>
          <p14:tracePt t="30689" x="1423988" y="1770063"/>
          <p14:tracePt t="30690" x="1439863" y="1770063"/>
          <p14:tracePt t="30692" x="1500188" y="1770063"/>
          <p14:tracePt t="30693" x="1514475" y="1770063"/>
          <p14:tracePt t="30694" x="1530350" y="1785938"/>
          <p14:tracePt t="30695" x="1558925" y="1785938"/>
          <p14:tracePt t="30696" x="1574800" y="1785938"/>
          <p14:tracePt t="30697" x="1589088" y="1785938"/>
          <p14:tracePt t="30698" x="1619250" y="1785938"/>
          <p14:tracePt t="30700" x="1635125" y="1785938"/>
          <p14:tracePt t="30700" x="1665288" y="1785938"/>
          <p14:tracePt t="30701" x="1679575" y="1785938"/>
          <p14:tracePt t="30702" x="1693863" y="1800225"/>
          <p14:tracePt t="30703" x="1724025" y="1800225"/>
          <p14:tracePt t="30704" x="1739900" y="1800225"/>
          <p14:tracePt t="30705" x="1754188" y="1800225"/>
          <p14:tracePt t="30706" x="1770063" y="1800225"/>
          <p14:tracePt t="30707" x="1800225" y="1800225"/>
          <p14:tracePt t="30708" x="1814513" y="1816100"/>
          <p14:tracePt t="30709" x="1828800" y="1816100"/>
          <p14:tracePt t="30710" x="1858963" y="1816100"/>
          <p14:tracePt t="30711" x="1874838" y="1816100"/>
          <p14:tracePt t="30713" x="1889125" y="1816100"/>
          <p14:tracePt t="30714" x="1905000" y="1816100"/>
          <p14:tracePt t="30714" x="1919288" y="1816100"/>
          <p14:tracePt t="30715" x="1949450" y="1816100"/>
          <p14:tracePt t="30716" x="1963738" y="1816100"/>
          <p14:tracePt t="30717" x="1979613" y="1816100"/>
          <p14:tracePt t="30718" x="1993900" y="1830388"/>
          <p14:tracePt t="30719" x="2009775" y="1830388"/>
          <p14:tracePt t="30720" x="2024063" y="1830388"/>
          <p14:tracePt t="30721" x="2054225" y="1830388"/>
          <p14:tracePt t="30722" x="2070100" y="1830388"/>
          <p14:tracePt t="30723" x="2084388" y="1830388"/>
          <p14:tracePt t="30724" x="2100263" y="1830388"/>
          <p14:tracePt t="30725" x="2114550" y="1830388"/>
          <p14:tracePt t="30727" x="2159000" y="1830388"/>
          <p14:tracePt t="30728" x="2174875" y="1830388"/>
          <p14:tracePt t="30729" x="2189163" y="1830388"/>
          <p14:tracePt t="30730" x="2205038" y="1830388"/>
          <p14:tracePt t="30732" x="2219325" y="1830388"/>
          <p14:tracePt t="30732" x="2235200" y="1830388"/>
          <p14:tracePt t="30734" x="2249488" y="1830388"/>
          <p14:tracePt t="30734" x="2263775" y="1830388"/>
          <p14:tracePt t="30735" x="2293938" y="1846263"/>
          <p14:tracePt t="30736" x="2309813" y="1846263"/>
          <p14:tracePt t="30737" x="2324100" y="1846263"/>
          <p14:tracePt t="30738" x="2339975" y="1846263"/>
          <p14:tracePt t="30739" x="2354263" y="1846263"/>
          <p14:tracePt t="30741" x="2384425" y="1846263"/>
          <p14:tracePt t="30742" x="2398713" y="1846263"/>
          <p14:tracePt t="30743" x="2414588" y="1846263"/>
          <p14:tracePt t="30744" x="2428875" y="1846263"/>
          <p14:tracePt t="30745" x="2444750" y="1846263"/>
          <p14:tracePt t="30746" x="2459038" y="1846263"/>
          <p14:tracePt t="30748" x="2474913" y="1846263"/>
          <p14:tracePt t="30748" x="2489200" y="1846263"/>
          <p14:tracePt t="30749" x="2505075" y="1846263"/>
          <p14:tracePt t="30750" x="2519363" y="1846263"/>
          <p14:tracePt t="30751" x="2533650" y="1846263"/>
          <p14:tracePt t="30752" x="2549525" y="1846263"/>
          <p14:tracePt t="30753" x="2563813" y="1846263"/>
          <p14:tracePt t="30755" x="2579688" y="1846263"/>
          <p14:tracePt t="30755" x="2593975" y="1846263"/>
          <p14:tracePt t="30756" x="2609850" y="1846263"/>
          <p14:tracePt t="30757" x="2624138" y="1846263"/>
          <p14:tracePt t="30758" x="2640013" y="1846263"/>
          <p14:tracePt t="30759" x="2654300" y="1846263"/>
          <p14:tracePt t="30760" x="2668588" y="1846263"/>
          <p14:tracePt t="30762" x="2684463" y="1846263"/>
          <p14:tracePt t="30762" x="2698750" y="1846263"/>
          <p14:tracePt t="30764" x="2714625" y="1846263"/>
          <p14:tracePt t="30765" x="2728913" y="1846263"/>
          <p14:tracePt t="30767" x="2744788" y="1846263"/>
          <p14:tracePt t="30769" x="2759075" y="1846263"/>
          <p14:tracePt t="30769" x="2759075" y="1860550"/>
          <p14:tracePt t="30770" x="2774950" y="1860550"/>
          <p14:tracePt t="30771" x="2789238" y="1860550"/>
          <p14:tracePt t="30772" x="2803525" y="1860550"/>
          <p14:tracePt t="30773" x="2819400" y="1860550"/>
          <p14:tracePt t="30776" x="2833688" y="1860550"/>
          <p14:tracePt t="30776" x="2849563" y="1860550"/>
          <p14:tracePt t="30778" x="2863850" y="1860550"/>
          <p14:tracePt t="30779" x="2863850" y="1876425"/>
          <p14:tracePt t="30780" x="2879725" y="1876425"/>
          <p14:tracePt t="30781" x="2894013" y="1876425"/>
          <p14:tracePt t="30782" x="2909888" y="1876425"/>
          <p14:tracePt t="30783" x="2924175" y="1876425"/>
          <p14:tracePt t="30784" x="2940050" y="1890713"/>
          <p14:tracePt t="30786" x="2954338" y="1890713"/>
          <p14:tracePt t="30788" x="2968625" y="1890713"/>
          <p14:tracePt t="30788" x="2984500" y="1890713"/>
          <p14:tracePt t="30790" x="2984500" y="1906588"/>
          <p14:tracePt t="30790" x="2998788" y="1906588"/>
          <p14:tracePt t="30791" x="3014663" y="1906588"/>
          <p14:tracePt t="30792" x="3028950" y="1906588"/>
          <p14:tracePt t="30793" x="3044825" y="1906588"/>
          <p14:tracePt t="30794" x="3044825" y="1920875"/>
          <p14:tracePt t="30795" x="3059113" y="1920875"/>
          <p14:tracePt t="30796" x="3074988" y="1920875"/>
          <p14:tracePt t="30797" x="3089275" y="1920875"/>
          <p14:tracePt t="30798" x="3103563" y="1920875"/>
          <p14:tracePt t="30799" x="3119438" y="1935163"/>
          <p14:tracePt t="30800" x="3133725" y="1935163"/>
          <p14:tracePt t="30801" x="3149600" y="1935163"/>
          <p14:tracePt t="30802" x="3163888" y="1951038"/>
          <p14:tracePt t="30804" x="3179763" y="1951038"/>
          <p14:tracePt t="30804" x="3194050" y="1951038"/>
          <p14:tracePt t="30805" x="3224213" y="1965325"/>
          <p14:tracePt t="30806" x="3238500" y="1965325"/>
          <p14:tracePt t="30807" x="3254375" y="1965325"/>
          <p14:tracePt t="30808" x="3268663" y="1981200"/>
          <p14:tracePt t="30809" x="3298825" y="1981200"/>
          <p14:tracePt t="30811" x="3314700" y="1995488"/>
          <p14:tracePt t="30812" x="3328988" y="1995488"/>
          <p14:tracePt t="30812" x="3359150" y="1995488"/>
          <p14:tracePt t="30813" x="3373438" y="2011363"/>
          <p14:tracePt t="30814" x="3389313" y="2011363"/>
          <p14:tracePt t="30815" x="3419475" y="2025650"/>
          <p14:tracePt t="30816" x="3433763" y="2025650"/>
          <p14:tracePt t="30818" x="3463925" y="2041525"/>
          <p14:tracePt t="30818" x="3479800" y="2041525"/>
          <p14:tracePt t="30820" x="3494088" y="2041525"/>
          <p14:tracePt t="30820" x="3524250" y="2055813"/>
          <p14:tracePt t="30821" x="3538538" y="2055813"/>
          <p14:tracePt t="30822" x="3568700" y="2071688"/>
          <p14:tracePt t="30823" x="3584575" y="2071688"/>
          <p14:tracePt t="30824" x="3614738" y="2071688"/>
          <p14:tracePt t="30826" x="3629025" y="2085975"/>
          <p14:tracePt t="30826" x="3643313" y="2085975"/>
          <p14:tracePt t="30827" x="3673475" y="2085975"/>
          <p14:tracePt t="30828" x="3689350" y="2100263"/>
          <p14:tracePt t="30829" x="3719513" y="2100263"/>
          <p14:tracePt t="30830" x="3733800" y="2100263"/>
          <p14:tracePt t="30831" x="3763963" y="2116138"/>
          <p14:tracePt t="30832" x="3779838" y="2116138"/>
          <p14:tracePt t="30833" x="3808413" y="2130425"/>
          <p14:tracePt t="30834" x="3838575" y="2130425"/>
          <p14:tracePt t="30835" x="3868738" y="2146300"/>
          <p14:tracePt t="30836" x="3898900" y="2146300"/>
          <p14:tracePt t="30837" x="3929063" y="2146300"/>
          <p14:tracePt t="30838" x="3943350" y="2160588"/>
          <p14:tracePt t="30839" x="3973513" y="2160588"/>
          <p14:tracePt t="30840" x="4003675" y="2176463"/>
          <p14:tracePt t="30841" x="4019550" y="2176463"/>
          <p14:tracePt t="30842" x="4049713" y="2190750"/>
          <p14:tracePt t="30843" x="4064000" y="2190750"/>
          <p14:tracePt t="30844" x="4094163" y="2206625"/>
          <p14:tracePt t="30845" x="4108450" y="2206625"/>
          <p14:tracePt t="30846" x="4138613" y="2220913"/>
          <p14:tracePt t="30847" x="4154488" y="2220913"/>
          <p14:tracePt t="30848" x="4184650" y="2220913"/>
          <p14:tracePt t="30849" x="4198938" y="2235200"/>
          <p14:tracePt t="30850" x="4229100" y="2235200"/>
          <p14:tracePt t="30852" x="4243388" y="2251075"/>
          <p14:tracePt t="30852" x="4259263" y="2251075"/>
          <p14:tracePt t="30853" x="4273550" y="2265363"/>
          <p14:tracePt t="30854" x="4303713" y="2265363"/>
          <p14:tracePt t="30855" x="4319588" y="2281238"/>
          <p14:tracePt t="30857" x="4333875" y="2281238"/>
          <p14:tracePt t="30857" x="4348163" y="2295525"/>
          <p14:tracePt t="30860" x="4378325" y="2311400"/>
          <p14:tracePt t="30861" x="4394200" y="2311400"/>
          <p14:tracePt t="30861" x="4408488" y="2325688"/>
          <p14:tracePt t="30862" x="4424363" y="2325688"/>
          <p14:tracePt t="30863" x="4438650" y="2341563"/>
          <p14:tracePt t="30864" x="4454525" y="2341563"/>
          <p14:tracePt t="30866" x="4468813" y="2355850"/>
          <p14:tracePt t="30866" x="4484688" y="2355850"/>
          <p14:tracePt t="30867" x="4498975" y="2371725"/>
          <p14:tracePt t="30868" x="4513263" y="2371725"/>
          <p14:tracePt t="30869" x="4529138" y="2386013"/>
          <p14:tracePt t="30870" x="4543425" y="2386013"/>
          <p14:tracePt t="30871" x="4559300" y="2386013"/>
          <p14:tracePt t="30873" x="4573588" y="2400300"/>
          <p14:tracePt t="30876" x="4589463" y="2416175"/>
          <p14:tracePt t="30876" x="4603750" y="2416175"/>
          <p14:tracePt t="30877" x="4603750" y="2430463"/>
          <p14:tracePt t="30878" x="4619625" y="2430463"/>
          <p14:tracePt t="30880" x="4633913" y="2430463"/>
          <p14:tracePt t="30880" x="4633913" y="2446338"/>
          <p14:tracePt t="30881" x="4648200" y="2446338"/>
          <p14:tracePt t="30882" x="4648200" y="2460625"/>
          <p14:tracePt t="30883" x="4664075" y="2460625"/>
          <p14:tracePt t="30885" x="4678363" y="2460625"/>
          <p14:tracePt t="30887" x="4678363" y="2476500"/>
          <p14:tracePt t="30889" x="4694238" y="2476500"/>
          <p14:tracePt t="30891" x="4694238" y="2490788"/>
          <p14:tracePt t="30892" x="4708525" y="2490788"/>
          <p14:tracePt t="30894" x="4708525" y="2506663"/>
          <p14:tracePt t="30897" x="4724400" y="2506663"/>
          <p14:tracePt t="30902" x="4724400" y="2520950"/>
          <p14:tracePt t="30927" x="4724400" y="2536825"/>
          <p14:tracePt t="30935" x="4724400" y="2551113"/>
          <p14:tracePt t="30937" x="4708525" y="2551113"/>
          <p14:tracePt t="30941" x="4694238" y="2551113"/>
          <p14:tracePt t="30946" x="4678363" y="2551113"/>
          <p14:tracePt t="30951" x="4664075" y="2551113"/>
          <p14:tracePt t="30953" x="4664075" y="2565400"/>
          <p14:tracePt t="30953" x="4648200" y="2565400"/>
          <p14:tracePt t="30956" x="4633913" y="2565400"/>
          <p14:tracePt t="30958" x="4619625" y="2565400"/>
          <p14:tracePt t="30960" x="4603750" y="2565400"/>
          <p14:tracePt t="30961" x="4589463" y="2565400"/>
          <p14:tracePt t="30963" x="4573588" y="2565400"/>
          <p14:tracePt t="30963" x="4573588" y="2551113"/>
          <p14:tracePt t="30965" x="4559300" y="2551113"/>
          <p14:tracePt t="30966" x="4543425" y="2551113"/>
          <p14:tracePt t="30968" x="4529138" y="2551113"/>
          <p14:tracePt t="30971" x="4513263" y="2536825"/>
          <p14:tracePt t="30972" x="4498975" y="2536825"/>
          <p14:tracePt t="30972" x="4484688" y="2536825"/>
          <p14:tracePt t="30973" x="4468813" y="2536825"/>
          <p14:tracePt t="30974" x="4468813" y="2520950"/>
          <p14:tracePt t="30975" x="4454525" y="2520950"/>
          <p14:tracePt t="30977" x="4438650" y="2520950"/>
          <p14:tracePt t="30977" x="4424363" y="2506663"/>
          <p14:tracePt t="30980" x="4408488" y="2506663"/>
          <p14:tracePt t="30980" x="4408488" y="2490788"/>
          <p14:tracePt t="30981" x="4394200" y="2490788"/>
          <p14:tracePt t="30982" x="4378325" y="2490788"/>
          <p14:tracePt t="30984" x="4378325" y="2476500"/>
          <p14:tracePt t="30984" x="4364038" y="2476500"/>
          <p14:tracePt t="30985" x="4348163" y="2460625"/>
          <p14:tracePt t="30986" x="4333875" y="2460625"/>
          <p14:tracePt t="30988" x="4333875" y="2446338"/>
          <p14:tracePt t="30989" x="4319588" y="2446338"/>
          <p14:tracePt t="30989" x="4303713" y="2430463"/>
          <p14:tracePt t="30991" x="4289425" y="2430463"/>
          <p14:tracePt t="30992" x="4273550" y="2416175"/>
          <p14:tracePt t="30993" x="4259263" y="2400300"/>
          <p14:tracePt t="30993" x="4243388" y="2400300"/>
          <p14:tracePt t="30995" x="4229100" y="2386013"/>
          <p14:tracePt t="30995" x="4213225" y="2386013"/>
          <p14:tracePt t="30997" x="4213225" y="2371725"/>
          <p14:tracePt t="30998" x="4198938" y="2355850"/>
          <p14:tracePt t="30998" x="4184650" y="2355850"/>
          <p14:tracePt t="30999" x="4168775" y="2341563"/>
          <p14:tracePt t="31001" x="4154488" y="2325688"/>
          <p14:tracePt t="31002" x="4138613" y="2311400"/>
          <p14:tracePt t="31002" x="4124325" y="2295525"/>
          <p14:tracePt t="31003" x="4108450" y="2295525"/>
          <p14:tracePt t="31005" x="4108450" y="2281238"/>
          <p14:tracePt t="31005" x="4094163" y="2265363"/>
          <p14:tracePt t="31007" x="4078288" y="2265363"/>
          <p14:tracePt t="31007" x="4064000" y="2251075"/>
          <p14:tracePt t="31008" x="4049713" y="2235200"/>
          <p14:tracePt t="31009" x="4049713" y="2220913"/>
          <p14:tracePt t="31010" x="4033838" y="2206625"/>
          <p14:tracePt t="31012" x="4019550" y="2190750"/>
          <p14:tracePt t="31012" x="4003675" y="2190750"/>
          <p14:tracePt t="31013" x="3989388" y="2176463"/>
          <p14:tracePt t="31015" x="3973513" y="2160588"/>
          <p14:tracePt t="31015" x="3973513" y="2146300"/>
          <p14:tracePt t="31016" x="3959225" y="2146300"/>
          <p14:tracePt t="31017" x="3943350" y="2130425"/>
          <p14:tracePt t="31018" x="3929063" y="2116138"/>
          <p14:tracePt t="31019" x="3914775" y="2100263"/>
          <p14:tracePt t="31020" x="3914775" y="2085975"/>
          <p14:tracePt t="31021" x="3898900" y="2085975"/>
          <p14:tracePt t="31022" x="3884613" y="2071688"/>
          <p14:tracePt t="31023" x="3868738" y="2055813"/>
          <p14:tracePt t="31025" x="3868738" y="2041525"/>
          <p14:tracePt t="31027" x="3838575" y="2025650"/>
          <p14:tracePt t="31028" x="3838575" y="2011363"/>
          <p14:tracePt t="31028" x="3824288" y="1995488"/>
          <p14:tracePt t="31029" x="3824288" y="1981200"/>
          <p14:tracePt t="31030" x="3808413" y="1981200"/>
          <p14:tracePt t="31032" x="3808413" y="1965325"/>
          <p14:tracePt t="31033" x="3794125" y="1951038"/>
          <p14:tracePt t="31033" x="3794125" y="1935163"/>
          <p14:tracePt t="31034" x="3779838" y="1935163"/>
          <p14:tracePt t="31036" x="3779838" y="1920875"/>
          <p14:tracePt t="31036" x="3763963" y="1920875"/>
          <p14:tracePt t="31037" x="3763963" y="1906588"/>
          <p14:tracePt t="31038" x="3763963" y="1890713"/>
          <p14:tracePt t="31040" x="3749675" y="1890713"/>
          <p14:tracePt t="31040" x="3749675" y="1876425"/>
          <p14:tracePt t="31044" x="3749675" y="1860550"/>
          <p14:tracePt t="31047" x="3749675" y="1846263"/>
          <p14:tracePt t="31047" x="3733800" y="1846263"/>
          <p14:tracePt t="31050" x="3733800" y="1830388"/>
          <p14:tracePt t="31055" x="3733800" y="1816100"/>
          <p14:tracePt t="31061" x="3733800" y="1800225"/>
          <p14:tracePt t="31063" x="3749675" y="1800225"/>
          <p14:tracePt t="31066" x="3749675" y="1785938"/>
          <p14:tracePt t="31070" x="3749675" y="1770063"/>
          <p14:tracePt t="31072" x="3763963" y="1770063"/>
          <p14:tracePt t="31075" x="3763963" y="1755775"/>
          <p14:tracePt t="31076" x="3779838" y="1755775"/>
          <p14:tracePt t="31077" x="3779838" y="1741488"/>
          <p14:tracePt t="31084" x="3794125" y="1725613"/>
          <p14:tracePt t="31087" x="3808413" y="1725613"/>
          <p14:tracePt t="31089" x="3808413" y="1711325"/>
          <p14:tracePt t="31091" x="3824288" y="1711325"/>
          <p14:tracePt t="31094" x="3838575" y="1711325"/>
          <p14:tracePt t="31096" x="3838575" y="1695450"/>
          <p14:tracePt t="31098" x="3854450" y="1695450"/>
          <p14:tracePt t="31101" x="3868738" y="1695450"/>
          <p14:tracePt t="31104" x="3884613" y="1695450"/>
          <p14:tracePt t="31106" x="3898900" y="1695450"/>
          <p14:tracePt t="31108" x="3898900" y="1681163"/>
          <p14:tracePt t="31109" x="3914775" y="1681163"/>
          <p14:tracePt t="31111" x="3929063" y="1681163"/>
          <p14:tracePt t="31114" x="3943350" y="1681163"/>
          <p14:tracePt t="31116" x="3959225" y="1681163"/>
          <p14:tracePt t="31117" x="3973513" y="1681163"/>
          <p14:tracePt t="31119" x="3989388" y="1681163"/>
          <p14:tracePt t="31123" x="4003675" y="1681163"/>
          <p14:tracePt t="31124" x="4019550" y="1681163"/>
          <p14:tracePt t="31124" x="4019550" y="1695450"/>
          <p14:tracePt t="31125" x="4033838" y="1695450"/>
          <p14:tracePt t="31128" x="4049713" y="1695450"/>
          <p14:tracePt t="31130" x="4049713" y="1711325"/>
          <p14:tracePt t="31130" x="4064000" y="1711325"/>
          <p14:tracePt t="31132" x="4078288" y="1711325"/>
          <p14:tracePt t="31134" x="4078288" y="1725613"/>
          <p14:tracePt t="31134" x="4094163" y="1725613"/>
          <p14:tracePt t="31135" x="4108450" y="1725613"/>
          <p14:tracePt t="31137" x="4108450" y="1741488"/>
          <p14:tracePt t="31137" x="4124325" y="1741488"/>
          <p14:tracePt t="31138" x="4124325" y="1755775"/>
          <p14:tracePt t="31139" x="4138613" y="1755775"/>
          <p14:tracePt t="31140" x="4138613" y="1770063"/>
          <p14:tracePt t="31141" x="4154488" y="1770063"/>
          <p14:tracePt t="31142" x="4154488" y="1785938"/>
          <p14:tracePt t="31143" x="4168775" y="1785938"/>
          <p14:tracePt t="31144" x="4184650" y="1785938"/>
          <p14:tracePt t="31145" x="4184650" y="1800225"/>
          <p14:tracePt t="31146" x="4198938" y="1816100"/>
          <p14:tracePt t="31147" x="4198938" y="1830388"/>
          <p14:tracePt t="31148" x="4213225" y="1830388"/>
          <p14:tracePt t="31149" x="4213225" y="1846263"/>
          <p14:tracePt t="31150" x="4229100" y="1846263"/>
          <p14:tracePt t="31151" x="4229100" y="1860550"/>
          <p14:tracePt t="31152" x="4243388" y="1860550"/>
          <p14:tracePt t="31153" x="4243388" y="1876425"/>
          <p14:tracePt t="31154" x="4259263" y="1890713"/>
          <p14:tracePt t="31155" x="4259263" y="1906588"/>
          <p14:tracePt t="31157" x="4273550" y="1906588"/>
          <p14:tracePt t="31158" x="4273550" y="1920875"/>
          <p14:tracePt t="31159" x="4289425" y="1935163"/>
          <p14:tracePt t="31160" x="4289425" y="1951038"/>
          <p14:tracePt t="31160" x="4303713" y="1951038"/>
          <p14:tracePt t="31161" x="4303713" y="1965325"/>
          <p14:tracePt t="31162" x="4319588" y="1981200"/>
          <p14:tracePt t="31164" x="4319588" y="1995488"/>
          <p14:tracePt t="31164" x="4319588" y="2011363"/>
          <p14:tracePt t="31165" x="4333875" y="2011363"/>
          <p14:tracePt t="31166" x="4333875" y="2025650"/>
          <p14:tracePt t="31167" x="4333875" y="2041525"/>
          <p14:tracePt t="31168" x="4348163" y="2055813"/>
          <p14:tracePt t="31170" x="4348163" y="2071688"/>
          <p14:tracePt t="31171" x="4364038" y="2085975"/>
          <p14:tracePt t="31172" x="4364038" y="2100263"/>
          <p14:tracePt t="31172" x="4364038" y="2116138"/>
          <p14:tracePt t="31174" x="4364038" y="2130425"/>
          <p14:tracePt t="31174" x="4378325" y="2130425"/>
          <p14:tracePt t="31175" x="4378325" y="2146300"/>
          <p14:tracePt t="31177" x="4378325" y="2160588"/>
          <p14:tracePt t="31178" x="4378325" y="2176463"/>
          <p14:tracePt t="31179" x="4378325" y="2190750"/>
          <p14:tracePt t="31180" x="4394200" y="2190750"/>
          <p14:tracePt t="31181" x="4394200" y="2206625"/>
          <p14:tracePt t="31183" x="4394200" y="2220913"/>
          <p14:tracePt t="31184" x="4394200" y="2235200"/>
          <p14:tracePt t="31187" x="4394200" y="2251075"/>
          <p14:tracePt t="31188" x="4394200" y="2265363"/>
          <p14:tracePt t="31189" x="4394200" y="2281238"/>
          <p14:tracePt t="31193" x="4394200" y="2295525"/>
          <p14:tracePt t="31195" x="4394200" y="2311400"/>
          <p14:tracePt t="31198" x="4394200" y="2325688"/>
          <p14:tracePt t="31202" x="4394200" y="2341563"/>
          <p14:tracePt t="31205" x="4394200" y="2355850"/>
          <p14:tracePt t="31206" x="4378325" y="2355850"/>
          <p14:tracePt t="31210" x="4378325" y="2371725"/>
          <p14:tracePt t="31211" x="4364038" y="2371725"/>
          <p14:tracePt t="31214" x="4348163" y="2371725"/>
          <p14:tracePt t="31216" x="4348163" y="2386013"/>
          <p14:tracePt t="31218" x="4333875" y="2386013"/>
          <p14:tracePt t="31219" x="4333875" y="2400300"/>
          <p14:tracePt t="31221" x="4319588" y="2400300"/>
          <p14:tracePt t="31223" x="4303713" y="2400300"/>
          <p14:tracePt t="31225" x="4289425" y="2400300"/>
          <p14:tracePt t="31228" x="4273550" y="2400300"/>
          <p14:tracePt t="31229" x="4259263" y="2400300"/>
          <p14:tracePt t="31230" x="4243388" y="2400300"/>
          <p14:tracePt t="31232" x="4229100" y="2400300"/>
          <p14:tracePt t="31235" x="4213225" y="2400300"/>
          <p14:tracePt t="31236" x="4198938" y="2400300"/>
          <p14:tracePt t="31237" x="4184650" y="2400300"/>
          <p14:tracePt t="31239" x="4168775" y="2400300"/>
          <p14:tracePt t="31239" x="4154488" y="2400300"/>
          <p14:tracePt t="31241" x="4138613" y="2400300"/>
          <p14:tracePt t="31242" x="4138613" y="2386013"/>
          <p14:tracePt t="31244" x="4124325" y="2386013"/>
          <p14:tracePt t="31245" x="4108450" y="2386013"/>
          <p14:tracePt t="31245" x="4094163" y="2386013"/>
          <p14:tracePt t="31246" x="4078288" y="2371725"/>
          <p14:tracePt t="31248" x="4064000" y="2371725"/>
          <p14:tracePt t="31248" x="4049713" y="2371725"/>
          <p14:tracePt t="31250" x="4049713" y="2355850"/>
          <p14:tracePt t="31250" x="4033838" y="2355850"/>
          <p14:tracePt t="31252" x="4019550" y="2355850"/>
          <p14:tracePt t="31252" x="4003675" y="2341563"/>
          <p14:tracePt t="31254" x="3989388" y="2341563"/>
          <p14:tracePt t="31256" x="3959225" y="2325688"/>
          <p14:tracePt t="31256" x="3943350" y="2325688"/>
          <p14:tracePt t="31257" x="3929063" y="2311400"/>
          <p14:tracePt t="31258" x="3914775" y="2311400"/>
          <p14:tracePt t="31260" x="3884613" y="2295525"/>
          <p14:tracePt t="31260" x="3868738" y="2295525"/>
          <p14:tracePt t="31262" x="3854450" y="2281238"/>
          <p14:tracePt t="31262" x="3838575" y="2281238"/>
          <p14:tracePt t="31263" x="3824288" y="2265363"/>
          <p14:tracePt t="31264" x="3794125" y="2251075"/>
          <p14:tracePt t="31265" x="3779838" y="2251075"/>
          <p14:tracePt t="31266" x="3763963" y="2235200"/>
          <p14:tracePt t="31267" x="3749675" y="2220913"/>
          <p14:tracePt t="31269" x="3719513" y="2206625"/>
          <p14:tracePt t="31269" x="3703638" y="2206625"/>
          <p14:tracePt t="31270" x="3689350" y="2190750"/>
          <p14:tracePt t="31271" x="3673475" y="2176463"/>
          <p14:tracePt t="31272" x="3643313" y="2176463"/>
          <p14:tracePt t="31273" x="3629025" y="2160588"/>
          <p14:tracePt t="31274" x="3614738" y="2146300"/>
          <p14:tracePt t="31275" x="3584575" y="2130425"/>
          <p14:tracePt t="31276" x="3568700" y="2130425"/>
          <p14:tracePt t="31277" x="3554413" y="2116138"/>
          <p14:tracePt t="31278" x="3538538" y="2100263"/>
          <p14:tracePt t="31280" x="3524250" y="2085975"/>
          <p14:tracePt t="31280" x="3494088" y="2071688"/>
          <p14:tracePt t="31281" x="3479800" y="2055813"/>
          <p14:tracePt t="31282" x="3463925" y="2055813"/>
          <p14:tracePt t="31283" x="3449638" y="2041525"/>
          <p14:tracePt t="31284" x="3433763" y="2025650"/>
          <p14:tracePt t="31285" x="3403600" y="2011363"/>
          <p14:tracePt t="31286" x="3389313" y="1995488"/>
          <p14:tracePt t="31287" x="3373438" y="1995488"/>
          <p14:tracePt t="31288" x="3359150" y="1981200"/>
          <p14:tracePt t="31290" x="3359150" y="1965325"/>
          <p14:tracePt t="31290" x="3344863" y="1951038"/>
          <p14:tracePt t="31292" x="3328988" y="1951038"/>
          <p14:tracePt t="31292" x="3314700" y="1935163"/>
          <p14:tracePt t="31293" x="3298825" y="1920875"/>
          <p14:tracePt t="31294" x="3284538" y="1920875"/>
          <p14:tracePt t="31295" x="3284538" y="1906588"/>
          <p14:tracePt t="31296" x="3268663" y="1890713"/>
          <p14:tracePt t="31297" x="3254375" y="1890713"/>
          <p14:tracePt t="31298" x="3254375" y="1876425"/>
          <p14:tracePt t="31299" x="3238500" y="1876425"/>
          <p14:tracePt t="31300" x="3238500" y="1860550"/>
          <p14:tracePt t="31301" x="3224213" y="1860550"/>
          <p14:tracePt t="31302" x="3224213" y="1846263"/>
          <p14:tracePt t="31304" x="3224213" y="1830388"/>
          <p14:tracePt t="31306" x="3224213" y="1816100"/>
          <p14:tracePt t="31311" x="3224213" y="1800225"/>
          <p14:tracePt t="31322" x="3238500" y="1800225"/>
          <p14:tracePt t="31323" x="3238500" y="1785938"/>
          <p14:tracePt t="31326" x="3254375" y="1785938"/>
          <p14:tracePt t="31332" x="3268663" y="1785938"/>
          <p14:tracePt t="31334" x="3284538" y="1785938"/>
          <p14:tracePt t="31336" x="3298825" y="1785938"/>
          <p14:tracePt t="31339" x="3314700" y="1785938"/>
          <p14:tracePt t="31341" x="3328988" y="1785938"/>
          <p14:tracePt t="31343" x="3344863" y="1785938"/>
          <p14:tracePt t="31345" x="3359150" y="1785938"/>
          <p14:tracePt t="31347" x="3373438" y="1785938"/>
          <p14:tracePt t="31349" x="3389313" y="1785938"/>
          <p14:tracePt t="31351" x="3403600" y="1785938"/>
          <p14:tracePt t="31353" x="3419475" y="1785938"/>
          <p14:tracePt t="31354" x="3433763" y="1785938"/>
          <p14:tracePt t="31356" x="3449638" y="1785938"/>
          <p14:tracePt t="31357" x="3463925" y="1785938"/>
          <p14:tracePt t="31359" x="3479800" y="1785938"/>
          <p14:tracePt t="31361" x="3494088" y="1785938"/>
          <p14:tracePt t="31362" x="3508375" y="1785938"/>
          <p14:tracePt t="31364" x="3524250" y="1785938"/>
          <p14:tracePt t="31366" x="3538538" y="1785938"/>
          <p14:tracePt t="31368" x="3554413" y="1785938"/>
          <p14:tracePt t="31370" x="3568700" y="1785938"/>
          <p14:tracePt t="31371" x="3584575" y="1785938"/>
          <p14:tracePt t="31374" x="3598863" y="1785938"/>
          <p14:tracePt t="31375" x="3614738" y="1785938"/>
          <p14:tracePt t="31377" x="3629025" y="1785938"/>
          <p14:tracePt t="31381" x="3643313" y="1785938"/>
          <p14:tracePt t="31382" x="3659188" y="1785938"/>
          <p14:tracePt t="31385" x="3673475" y="1785938"/>
          <p14:tracePt t="31388" x="3689350" y="1785938"/>
          <p14:tracePt t="31391" x="3703638" y="1785938"/>
          <p14:tracePt t="31395" x="3719513" y="1785938"/>
          <p14:tracePt t="31398" x="3733800" y="1785938"/>
          <p14:tracePt t="31398" x="3733800" y="1800225"/>
          <p14:tracePt t="31402" x="3749675" y="1800225"/>
          <p14:tracePt t="31405" x="3749675" y="1816100"/>
          <p14:tracePt t="31406" x="3763963" y="1816100"/>
          <p14:tracePt t="31409" x="3763963" y="1830388"/>
          <p14:tracePt t="31410" x="3779838" y="1830388"/>
          <p14:tracePt t="31413" x="3779838" y="1846263"/>
          <p14:tracePt t="31415" x="3794125" y="1846263"/>
          <p14:tracePt t="31417" x="3794125" y="1860550"/>
          <p14:tracePt t="31419" x="3794125" y="1876425"/>
          <p14:tracePt t="31420" x="3808413" y="1876425"/>
          <p14:tracePt t="31421" x="3808413" y="1890713"/>
          <p14:tracePt t="31423" x="3808413" y="1906588"/>
          <p14:tracePt t="31424" x="3824288" y="1906588"/>
          <p14:tracePt t="31425" x="3824288" y="1920875"/>
          <p14:tracePt t="31427" x="3824288" y="1935163"/>
          <p14:tracePt t="31429" x="3824288" y="1951038"/>
          <p14:tracePt t="31430" x="3838575" y="1951038"/>
          <p14:tracePt t="31431" x="3838575" y="1965325"/>
          <p14:tracePt t="31432" x="3838575" y="1981200"/>
          <p14:tracePt t="31433" x="3838575" y="1995488"/>
          <p14:tracePt t="31434" x="3838575" y="2011363"/>
          <p14:tracePt t="31436" x="3854450" y="2011363"/>
          <p14:tracePt t="31437" x="3854450" y="2025650"/>
          <p14:tracePt t="31437" x="3854450" y="2041525"/>
          <p14:tracePt t="31438" x="3854450" y="2055813"/>
          <p14:tracePt t="31441" x="3854450" y="2071688"/>
          <p14:tracePt t="31441" x="3854450" y="2085975"/>
          <p14:tracePt t="31444" x="3854450" y="2100263"/>
          <p14:tracePt t="31444" x="3854450" y="2116138"/>
          <p14:tracePt t="31446" x="3854450" y="2130425"/>
          <p14:tracePt t="31448" x="3854450" y="2146300"/>
          <p14:tracePt t="31449" x="3854450" y="2160588"/>
          <p14:tracePt t="31450" x="3854450" y="2176463"/>
          <p14:tracePt t="31452" x="3854450" y="2190750"/>
          <p14:tracePt t="31454" x="3854450" y="2206625"/>
          <p14:tracePt t="31456" x="3854450" y="2220913"/>
          <p14:tracePt t="31458" x="3854450" y="2235200"/>
          <p14:tracePt t="31460" x="3854450" y="2251075"/>
          <p14:tracePt t="31461" x="3854450" y="2265363"/>
          <p14:tracePt t="31462" x="3854450" y="2281238"/>
          <p14:tracePt t="31465" x="3854450" y="2295525"/>
          <p14:tracePt t="31466" x="3854450" y="2311400"/>
          <p14:tracePt t="31468" x="3838575" y="2311400"/>
          <p14:tracePt t="31470" x="3838575" y="2325688"/>
          <p14:tracePt t="31473" x="3824288" y="2325688"/>
          <p14:tracePt t="31473" x="3824288" y="2341563"/>
          <p14:tracePt t="31477" x="3824288" y="2355850"/>
          <p14:tracePt t="31478" x="3808413" y="2355850"/>
          <p14:tracePt t="31481" x="3808413" y="2371725"/>
          <p14:tracePt t="31482" x="3794125" y="2371725"/>
          <p14:tracePt t="31485" x="3779838" y="2386013"/>
          <p14:tracePt t="31486" x="3763963" y="2386013"/>
          <p14:tracePt t="31490" x="3749675" y="2386013"/>
          <p14:tracePt t="31491" x="3749675" y="2400300"/>
          <p14:tracePt t="31492" x="3733800" y="2400300"/>
          <p14:tracePt t="31493" x="3719513" y="2400300"/>
          <p14:tracePt t="31496" x="3703638" y="2400300"/>
          <p14:tracePt t="31498" x="3689350" y="2400300"/>
          <p14:tracePt t="31499" x="3689350" y="2416175"/>
          <p14:tracePt t="31500" x="3673475" y="2416175"/>
          <p14:tracePt t="31500" x="3659188" y="2416175"/>
          <p14:tracePt t="31502" x="3643313" y="2416175"/>
          <p14:tracePt t="31505" x="3629025" y="2416175"/>
          <p14:tracePt t="31505" x="3614738" y="2416175"/>
          <p14:tracePt t="31508" x="3598863" y="2416175"/>
          <p14:tracePt t="31509" x="3584575" y="2416175"/>
          <p14:tracePt t="31510" x="3568700" y="2416175"/>
          <p14:tracePt t="31512" x="3554413" y="2416175"/>
          <p14:tracePt t="31512" x="3538538" y="2416175"/>
          <p14:tracePt t="31515" x="3524250" y="2416175"/>
          <p14:tracePt t="31516" x="3508375" y="2416175"/>
          <p14:tracePt t="31517" x="3494088" y="2416175"/>
          <p14:tracePt t="31519" x="3479800" y="2416175"/>
          <p14:tracePt t="31520" x="3463925" y="2416175"/>
          <p14:tracePt t="31522" x="3449638" y="2416175"/>
          <p14:tracePt t="31522" x="3433763" y="2416175"/>
          <p14:tracePt t="31524" x="3433763" y="2400300"/>
          <p14:tracePt t="31524" x="3419475" y="2400300"/>
          <p14:tracePt t="31526" x="3403600" y="2400300"/>
          <p14:tracePt t="31526" x="3389313" y="2400300"/>
          <p14:tracePt t="31527" x="3373438" y="2400300"/>
          <p14:tracePt t="31528" x="3373438" y="2386013"/>
          <p14:tracePt t="31529" x="3359150" y="2386013"/>
          <p14:tracePt t="31530" x="3344863" y="2386013"/>
          <p14:tracePt t="31531" x="3328988" y="2386013"/>
          <p14:tracePt t="31533" x="3328988" y="2371725"/>
          <p14:tracePt t="31533" x="3314700" y="2371725"/>
          <p14:tracePt t="31534" x="3298825" y="2371725"/>
          <p14:tracePt t="31535" x="3284538" y="2371725"/>
          <p14:tracePt t="31536" x="3284538" y="2355850"/>
          <p14:tracePt t="31537" x="3268663" y="2355850"/>
          <p14:tracePt t="31538" x="3254375" y="2355850"/>
          <p14:tracePt t="31540" x="3238500" y="2341563"/>
          <p14:tracePt t="31540" x="3224213" y="2341563"/>
          <p14:tracePt t="31541" x="3209925" y="2341563"/>
          <p14:tracePt t="31542" x="3209925" y="2325688"/>
          <p14:tracePt t="31543" x="3194050" y="2325688"/>
          <p14:tracePt t="31544" x="3179763" y="2325688"/>
          <p14:tracePt t="31545" x="3163888" y="2311400"/>
          <p14:tracePt t="31546" x="3149600" y="2311400"/>
          <p14:tracePt t="31547" x="3133725" y="2295525"/>
          <p14:tracePt t="31548" x="3119438" y="2295525"/>
          <p14:tracePt t="31549" x="3119438" y="2281238"/>
          <p14:tracePt t="31550" x="3103563" y="2281238"/>
          <p14:tracePt t="31551" x="3103563" y="2265363"/>
          <p14:tracePt t="31552" x="3089275" y="2265363"/>
          <p14:tracePt t="31554" x="3074988" y="2251075"/>
          <p14:tracePt t="31554" x="3059113" y="2251075"/>
          <p14:tracePt t="31555" x="3044825" y="2235200"/>
          <p14:tracePt t="31556" x="3044825" y="2220913"/>
          <p14:tracePt t="31557" x="3028950" y="2220913"/>
          <p14:tracePt t="31558" x="3014663" y="2206625"/>
          <p14:tracePt t="31559" x="3014663" y="2190750"/>
          <p14:tracePt t="31560" x="2998788" y="2190750"/>
          <p14:tracePt t="31561" x="2984500" y="2176463"/>
          <p14:tracePt t="31562" x="2984500" y="2160588"/>
          <p14:tracePt t="31564" x="2968625" y="2160588"/>
          <p14:tracePt t="31564" x="2954338" y="2146300"/>
          <p14:tracePt t="31565" x="2954338" y="2130425"/>
          <p14:tracePt t="31566" x="2940050" y="2116138"/>
          <p14:tracePt t="31567" x="2940050" y="2100263"/>
          <p14:tracePt t="31569" x="2924175" y="2100263"/>
          <p14:tracePt t="31569" x="2924175" y="2085975"/>
          <p14:tracePt t="31570" x="2909888" y="2071688"/>
          <p14:tracePt t="31572" x="2909888" y="2055813"/>
          <p14:tracePt t="31572" x="2909888" y="2041525"/>
          <p14:tracePt t="31573" x="2894013" y="2025650"/>
          <p14:tracePt t="31574" x="2894013" y="2011363"/>
          <p14:tracePt t="31575" x="2894013" y="1995488"/>
          <p14:tracePt t="31576" x="2879725" y="1995488"/>
          <p14:tracePt t="31577" x="2879725" y="1981200"/>
          <p14:tracePt t="31578" x="2879725" y="1965325"/>
          <p14:tracePt t="31580" x="2879725" y="1951038"/>
          <p14:tracePt t="31581" x="2879725" y="1935163"/>
          <p14:tracePt t="31583" x="2879725" y="1920875"/>
          <p14:tracePt t="31583" x="2879725" y="1906588"/>
          <p14:tracePt t="31586" x="2879725" y="1890713"/>
          <p14:tracePt t="31587" x="2879725" y="1876425"/>
          <p14:tracePt t="31588" x="2879725" y="1860550"/>
          <p14:tracePt t="31590" x="2879725" y="1846263"/>
          <p14:tracePt t="31591" x="2879725" y="1830388"/>
          <p14:tracePt t="31592" x="2879725" y="1816100"/>
          <p14:tracePt t="31593" x="2894013" y="1816100"/>
          <p14:tracePt t="31595" x="2894013" y="1800225"/>
          <p14:tracePt t="31596" x="2894013" y="1785938"/>
          <p14:tracePt t="31598" x="2909888" y="1785938"/>
          <p14:tracePt t="31599" x="2909888" y="1770063"/>
          <p14:tracePt t="31600" x="2909888" y="1755775"/>
          <p14:tracePt t="31601" x="2924175" y="1755775"/>
          <p14:tracePt t="31603" x="2940050" y="1741488"/>
          <p14:tracePt t="31604" x="2954338" y="1725613"/>
          <p14:tracePt t="31605" x="2954338" y="1711325"/>
          <p14:tracePt t="31606" x="2968625" y="1711325"/>
          <p14:tracePt t="31607" x="2968625" y="1695450"/>
          <p14:tracePt t="31609" x="2984500" y="1695450"/>
          <p14:tracePt t="31609" x="2998788" y="1681163"/>
          <p14:tracePt t="31610" x="2998788" y="1665288"/>
          <p14:tracePt t="31611" x="3014663" y="1665288"/>
          <p14:tracePt t="31612" x="3028950" y="1651000"/>
          <p14:tracePt t="31613" x="3044825" y="1651000"/>
          <p14:tracePt t="31614" x="3059113" y="1651000"/>
          <p14:tracePt t="31616" x="3074988" y="1635125"/>
          <p14:tracePt t="31617" x="3089275" y="1635125"/>
          <p14:tracePt t="31617" x="3089275" y="1620838"/>
          <p14:tracePt t="31618" x="3103563" y="1620838"/>
          <p14:tracePt t="31620" x="3119438" y="1604963"/>
          <p14:tracePt t="31620" x="3133725" y="1604963"/>
          <p14:tracePt t="31621" x="3149600" y="1604963"/>
          <p14:tracePt t="31623" x="3149600" y="1590675"/>
          <p14:tracePt t="31623" x="3163888" y="1590675"/>
          <p14:tracePt t="31624" x="3179763" y="1576388"/>
          <p14:tracePt t="31625" x="3194050" y="1576388"/>
          <p14:tracePt t="31626" x="3224213" y="1576388"/>
          <p14:tracePt t="31627" x="3238500" y="1560513"/>
          <p14:tracePt t="31628" x="3254375" y="1560513"/>
          <p14:tracePt t="31630" x="3268663" y="1560513"/>
          <p14:tracePt t="31630" x="3284538" y="1560513"/>
          <p14:tracePt t="31631" x="3298825" y="1560513"/>
          <p14:tracePt t="31632" x="3298825" y="1546225"/>
          <p14:tracePt t="31633" x="3314700" y="1546225"/>
          <p14:tracePt t="31634" x="3328988" y="1546225"/>
          <p14:tracePt t="31636" x="3359150" y="1546225"/>
          <p14:tracePt t="31637" x="3373438" y="1546225"/>
          <p14:tracePt t="31637" x="3389313" y="1530350"/>
          <p14:tracePt t="31639" x="3403600" y="1530350"/>
          <p14:tracePt t="31639" x="3419475" y="1530350"/>
          <p14:tracePt t="31640" x="3433763" y="1530350"/>
          <p14:tracePt t="31641" x="3449638" y="1530350"/>
          <p14:tracePt t="31642" x="3463925" y="1530350"/>
          <p14:tracePt t="31644" x="3479800" y="1530350"/>
          <p14:tracePt t="31644" x="3494088" y="1530350"/>
          <p14:tracePt t="31645" x="3508375" y="1530350"/>
          <p14:tracePt t="31646" x="3524250" y="1530350"/>
          <p14:tracePt t="31647" x="3538538" y="1516063"/>
          <p14:tracePt t="31648" x="3554413" y="1516063"/>
          <p14:tracePt t="31649" x="3568700" y="1516063"/>
          <p14:tracePt t="31652" x="3598863" y="1516063"/>
          <p14:tracePt t="31653" x="3614738" y="1516063"/>
          <p14:tracePt t="31653" x="3629025" y="1516063"/>
          <p14:tracePt t="31654" x="3643313" y="1516063"/>
          <p14:tracePt t="31655" x="3659188" y="1516063"/>
          <p14:tracePt t="31656" x="3673475" y="1516063"/>
          <p14:tracePt t="31658" x="3689350" y="1516063"/>
          <p14:tracePt t="31658" x="3703638" y="1516063"/>
          <p14:tracePt t="31659" x="3719513" y="1516063"/>
          <p14:tracePt t="31660" x="3733800" y="1516063"/>
          <p14:tracePt t="31661" x="3749675" y="1516063"/>
          <p14:tracePt t="31663" x="3763963" y="1516063"/>
          <p14:tracePt t="31664" x="3779838" y="1516063"/>
          <p14:tracePt t="31665" x="3779838" y="1530350"/>
          <p14:tracePt t="31665" x="3794125" y="1530350"/>
          <p14:tracePt t="31666" x="3808413" y="1530350"/>
          <p14:tracePt t="31667" x="3824288" y="1530350"/>
          <p14:tracePt t="31668" x="3838575" y="1530350"/>
          <p14:tracePt t="31669" x="3854450" y="1530350"/>
          <p14:tracePt t="31670" x="3854450" y="1546225"/>
          <p14:tracePt t="31671" x="3868738" y="1546225"/>
          <p14:tracePt t="31672" x="3884613" y="1546225"/>
          <p14:tracePt t="31673" x="3898900" y="1546225"/>
          <p14:tracePt t="31674" x="3914775" y="1560513"/>
          <p14:tracePt t="31675" x="3929063" y="1560513"/>
          <p14:tracePt t="31676" x="3929063" y="1576388"/>
          <p14:tracePt t="31677" x="3943350" y="1576388"/>
          <p14:tracePt t="31678" x="3959225" y="1576388"/>
          <p14:tracePt t="31679" x="3959225" y="1590675"/>
          <p14:tracePt t="31680" x="3973513" y="1590675"/>
          <p14:tracePt t="31681" x="3989388" y="1590675"/>
          <p14:tracePt t="31682" x="4003675" y="1604963"/>
          <p14:tracePt t="31683" x="4003675" y="1620838"/>
          <p14:tracePt t="31684" x="4019550" y="1620838"/>
          <p14:tracePt t="31686" x="4033838" y="1620838"/>
          <p14:tracePt t="31686" x="4033838" y="1635125"/>
          <p14:tracePt t="31687" x="4049713" y="1651000"/>
          <p14:tracePt t="31688" x="4064000" y="1651000"/>
          <p14:tracePt t="31689" x="4064000" y="1665288"/>
          <p14:tracePt t="31690" x="4078288" y="1665288"/>
          <p14:tracePt t="31691" x="4078288" y="1681163"/>
          <p14:tracePt t="31692" x="4094163" y="1681163"/>
          <p14:tracePt t="31693" x="4094163" y="1695450"/>
          <p14:tracePt t="31694" x="4094163" y="1711325"/>
          <p14:tracePt t="31695" x="4108450" y="1711325"/>
          <p14:tracePt t="31696" x="4108450" y="1725613"/>
          <p14:tracePt t="31697" x="4124325" y="1725613"/>
          <p14:tracePt t="31698" x="4124325" y="1741488"/>
          <p14:tracePt t="31700" x="4138613" y="1755775"/>
          <p14:tracePt t="31700" x="4138613" y="1770063"/>
          <p14:tracePt t="31701" x="4138613" y="1785938"/>
          <p14:tracePt t="31703" x="4154488" y="1785938"/>
          <p14:tracePt t="31703" x="4154488" y="1800225"/>
          <p14:tracePt t="31704" x="4154488" y="1816100"/>
          <p14:tracePt t="31705" x="4168775" y="1830388"/>
          <p14:tracePt t="31706" x="4168775" y="1846263"/>
          <p14:tracePt t="31707" x="4168775" y="1860550"/>
          <p14:tracePt t="31708" x="4168775" y="1876425"/>
          <p14:tracePt t="31709" x="4184650" y="1876425"/>
          <p14:tracePt t="31710" x="4184650" y="1890713"/>
          <p14:tracePt t="31711" x="4184650" y="1906588"/>
          <p14:tracePt t="31712" x="4184650" y="1920875"/>
          <p14:tracePt t="31713" x="4184650" y="1935163"/>
          <p14:tracePt t="31714" x="4184650" y="1951038"/>
          <p14:tracePt t="31715" x="4184650" y="1965325"/>
          <p14:tracePt t="31717" x="4184650" y="1981200"/>
          <p14:tracePt t="31719" x="4184650" y="1995488"/>
          <p14:tracePt t="31719" x="4184650" y="2011363"/>
          <p14:tracePt t="31721" x="4184650" y="2025650"/>
          <p14:tracePt t="31722" x="4184650" y="2041525"/>
          <p14:tracePt t="31724" x="4184650" y="2055813"/>
          <p14:tracePt t="31725" x="4184650" y="2071688"/>
          <p14:tracePt t="31727" x="4184650" y="2085975"/>
          <p14:tracePt t="31728" x="4184650" y="2100263"/>
          <p14:tracePt t="31730" x="4184650" y="2116138"/>
          <p14:tracePt t="31732" x="4184650" y="2130425"/>
          <p14:tracePt t="31734" x="4184650" y="2146300"/>
          <p14:tracePt t="31736" x="4184650" y="2160588"/>
          <p14:tracePt t="31738" x="4184650" y="2176463"/>
          <p14:tracePt t="31739" x="4168775" y="2176463"/>
          <p14:tracePt t="31741" x="4168775" y="2190750"/>
          <p14:tracePt t="31743" x="4154488" y="2206625"/>
          <p14:tracePt t="31745" x="4154488" y="2220913"/>
          <p14:tracePt t="31746" x="4138613" y="2220913"/>
          <p14:tracePt t="31748" x="4138613" y="2235200"/>
          <p14:tracePt t="31750" x="4124325" y="2235200"/>
          <p14:tracePt t="31751" x="4124325" y="2251075"/>
          <p14:tracePt t="31753" x="4124325" y="2265363"/>
          <p14:tracePt t="31755" x="4108450" y="2265363"/>
          <p14:tracePt t="31757" x="4094163" y="2265363"/>
          <p14:tracePt t="31759" x="4094163" y="2281238"/>
          <p14:tracePt t="31760" x="4078288" y="2281238"/>
          <p14:tracePt t="31762" x="4064000" y="2281238"/>
          <p14:tracePt t="31765" x="4049713" y="2281238"/>
          <p14:tracePt t="31767" x="4033838" y="2281238"/>
          <p14:tracePt t="31768" x="4033838" y="2295525"/>
          <p14:tracePt t="31769" x="4019550" y="2295525"/>
          <p14:tracePt t="31770" x="4003675" y="2295525"/>
          <p14:tracePt t="31772" x="3989388" y="2295525"/>
          <p14:tracePt t="31773" x="3973513" y="2295525"/>
          <p14:tracePt t="31775" x="3959225" y="2295525"/>
          <p14:tracePt t="31776" x="3943350" y="2295525"/>
          <p14:tracePt t="31778" x="3929063" y="2295525"/>
          <p14:tracePt t="31780" x="3914775" y="2295525"/>
          <p14:tracePt t="31780" x="3898900" y="2295525"/>
          <p14:tracePt t="31781" x="3884613" y="2295525"/>
          <p14:tracePt t="31783" x="3868738" y="2295525"/>
          <p14:tracePt t="31784" x="3854450" y="2295525"/>
          <p14:tracePt t="31786" x="3838575" y="2295525"/>
          <p14:tracePt t="31787" x="3824288" y="2295525"/>
          <p14:tracePt t="31788" x="3808413" y="2295525"/>
          <p14:tracePt t="31788" x="3794125" y="2295525"/>
          <p14:tracePt t="31789" x="3794125" y="2281238"/>
          <p14:tracePt t="31790" x="3779838" y="2281238"/>
          <p14:tracePt t="31791" x="3763963" y="2281238"/>
          <p14:tracePt t="31792" x="3749675" y="2281238"/>
          <p14:tracePt t="31793" x="3733800" y="2281238"/>
          <p14:tracePt t="31794" x="3733800" y="2265363"/>
          <p14:tracePt t="31796" x="3719513" y="2265363"/>
          <p14:tracePt t="31797" x="3703638" y="2265363"/>
          <p14:tracePt t="31798" x="3689350" y="2251075"/>
          <p14:tracePt t="31798" x="3673475" y="2251075"/>
          <p14:tracePt t="31799" x="3659188" y="2251075"/>
          <p14:tracePt t="31800" x="3643313" y="2235200"/>
          <p14:tracePt t="31801" x="3629025" y="2235200"/>
          <p14:tracePt t="31802" x="3614738" y="2235200"/>
          <p14:tracePt t="31803" x="3598863" y="2220913"/>
          <p14:tracePt t="31804" x="3584575" y="2220913"/>
          <p14:tracePt t="31805" x="3568700" y="2206625"/>
          <p14:tracePt t="31806" x="3554413" y="2206625"/>
          <p14:tracePt t="31807" x="3538538" y="2190750"/>
          <p14:tracePt t="31808" x="3524250" y="2190750"/>
          <p14:tracePt t="31809" x="3508375" y="2176463"/>
          <p14:tracePt t="31810" x="3494088" y="2176463"/>
          <p14:tracePt t="31811" x="3479800" y="2160588"/>
          <p14:tracePt t="31812" x="3463925" y="2160588"/>
          <p14:tracePt t="31813" x="3463925" y="2146300"/>
          <p14:tracePt t="31814" x="3449638" y="2146300"/>
          <p14:tracePt t="31815" x="3433763" y="2130425"/>
          <p14:tracePt t="31816" x="3419475" y="2130425"/>
          <p14:tracePt t="31817" x="3403600" y="2116138"/>
          <p14:tracePt t="31818" x="3389313" y="2100263"/>
          <p14:tracePt t="31819" x="3373438" y="2100263"/>
          <p14:tracePt t="31820" x="3359150" y="2085975"/>
          <p14:tracePt t="31821" x="3344863" y="2085975"/>
          <p14:tracePt t="31822" x="3328988" y="2071688"/>
          <p14:tracePt t="31823" x="3314700" y="2055813"/>
          <p14:tracePt t="31824" x="3298825" y="2055813"/>
          <p14:tracePt t="31825" x="3284538" y="2041525"/>
          <p14:tracePt t="31827" x="3268663" y="2025650"/>
          <p14:tracePt t="31827" x="3268663" y="2011363"/>
          <p14:tracePt t="31828" x="3254375" y="2011363"/>
          <p14:tracePt t="31829" x="3238500" y="2011363"/>
          <p14:tracePt t="31830" x="3238500" y="1995488"/>
          <p14:tracePt t="31831" x="3224213" y="1981200"/>
          <p14:tracePt t="31832" x="3209925" y="1981200"/>
          <p14:tracePt t="31833" x="3209925" y="1965325"/>
          <p14:tracePt t="31834" x="3194050" y="1951038"/>
          <p14:tracePt t="31835" x="3179763" y="1951038"/>
          <p14:tracePt t="31836" x="3179763" y="1935163"/>
          <p14:tracePt t="31837" x="3163888" y="1935163"/>
          <p14:tracePt t="31838" x="3163888" y="1920875"/>
          <p14:tracePt t="31839" x="3149600" y="1906588"/>
          <p14:tracePt t="31840" x="3149600" y="1890713"/>
          <p14:tracePt t="31841" x="3133725" y="1890713"/>
          <p14:tracePt t="31842" x="3133725" y="1876425"/>
          <p14:tracePt t="31844" x="3133725" y="1860550"/>
          <p14:tracePt t="31845" x="3119438" y="1860550"/>
          <p14:tracePt t="31845" x="3119438" y="1846263"/>
          <p14:tracePt t="31847" x="3119438" y="1830388"/>
          <p14:tracePt t="31848" x="3119438" y="1816100"/>
          <p14:tracePt t="31849" x="3103563" y="1816100"/>
          <p14:tracePt t="31850" x="3103563" y="1800225"/>
          <p14:tracePt t="31853" x="3103563" y="1785938"/>
          <p14:tracePt t="31855" x="3103563" y="1770063"/>
          <p14:tracePt t="31857" x="3103563" y="1755775"/>
          <p14:tracePt t="31860" x="3103563" y="1741488"/>
          <p14:tracePt t="31863" x="3103563" y="1725613"/>
          <p14:tracePt t="31865" x="3103563" y="1711325"/>
          <p14:tracePt t="31869" x="3119438" y="1695450"/>
          <p14:tracePt t="31869" x="3119438" y="1681163"/>
          <p14:tracePt t="31873" x="3133725" y="1681163"/>
          <p14:tracePt t="31874" x="3133725" y="1665288"/>
          <p14:tracePt t="31881" x="3163888" y="1635125"/>
          <p14:tracePt t="31882" x="3179763" y="1635125"/>
          <p14:tracePt t="31884" x="3179763" y="1620838"/>
          <p14:tracePt t="31885" x="3194050" y="1620838"/>
          <p14:tracePt t="31888" x="3209925" y="1604963"/>
          <p14:tracePt t="31890" x="3224213" y="1604963"/>
          <p14:tracePt t="31892" x="3238500" y="1604963"/>
          <p14:tracePt t="31894" x="3238500" y="1590675"/>
          <p14:tracePt t="31896" x="3254375" y="1590675"/>
          <p14:tracePt t="31900" x="3268663" y="1590675"/>
          <p14:tracePt t="31902" x="3268663" y="1576388"/>
          <p14:tracePt t="31903" x="3284538" y="1576388"/>
          <p14:tracePt t="31905" x="3298825" y="1576388"/>
          <p14:tracePt t="31909" x="3314700" y="1576388"/>
          <p14:tracePt t="31912" x="3328988" y="1576388"/>
          <p14:tracePt t="31916" x="3344863" y="1576388"/>
          <p14:tracePt t="31917" x="3344863" y="1560513"/>
          <p14:tracePt t="31920" x="3359150" y="1560513"/>
          <p14:tracePt t="31924" x="3373438" y="1560513"/>
          <p14:tracePt t="31929" x="3389313" y="1560513"/>
          <p14:tracePt t="31934" x="3403600" y="1560513"/>
          <p14:tracePt t="31944" x="3419475" y="1560513"/>
          <p14:tracePt t="31975" x="3433763" y="1560513"/>
          <p14:tracePt t="31976" x="3433763" y="1576388"/>
          <p14:tracePt t="31979" x="3433763" y="1590675"/>
          <p14:tracePt t="31980" x="3449638" y="1590675"/>
          <p14:tracePt t="31981" x="3449638" y="1604963"/>
          <p14:tracePt t="31985" x="3463925" y="1620838"/>
          <p14:tracePt t="31985" x="3463925" y="1635125"/>
          <p14:tracePt t="31987" x="3463925" y="1651000"/>
          <p14:tracePt t="31989" x="3479800" y="1651000"/>
          <p14:tracePt t="31989" x="3479800" y="1665288"/>
          <p14:tracePt t="31991" x="3494088" y="1681163"/>
          <p14:tracePt t="31992" x="3494088" y="1695450"/>
          <p14:tracePt t="31993" x="3494088" y="1711325"/>
          <p14:tracePt t="31995" x="3508375" y="1711325"/>
          <p14:tracePt t="31996" x="3508375" y="1725613"/>
          <p14:tracePt t="31998" x="3508375" y="1741488"/>
          <p14:tracePt t="31999" x="3524250" y="1741488"/>
          <p14:tracePt t="31999" x="3524250" y="1755775"/>
          <p14:tracePt t="32000" x="3524250" y="1770063"/>
          <p14:tracePt t="32002" x="3538538" y="1770063"/>
          <p14:tracePt t="32003" x="3538538" y="1785938"/>
          <p14:tracePt t="32006" x="3538538" y="1800225"/>
          <p14:tracePt t="32008" x="3538538" y="1816100"/>
          <p14:tracePt t="32009" x="3554413" y="1816100"/>
          <p14:tracePt t="32010" x="3554413" y="1830388"/>
          <p14:tracePt t="32013" x="3554413" y="1846263"/>
          <p14:tracePt t="32015" x="3568700" y="1846263"/>
          <p14:tracePt t="32016" x="3568700" y="1860550"/>
          <p14:tracePt t="32018" x="3568700" y="1876425"/>
          <p14:tracePt t="32021" x="3568700" y="1890713"/>
          <p14:tracePt t="32022" x="3584575" y="1890713"/>
          <p14:tracePt t="32025" x="3584575" y="1906588"/>
          <p14:tracePt t="32030" x="3584575" y="1920875"/>
          <p14:tracePt t="32032" x="3598863" y="1920875"/>
          <p14:tracePt t="32035" x="3598863" y="1935163"/>
          <p14:tracePt t="32044" x="3598863" y="1951038"/>
          <p14:tracePt t="32050" x="3614738" y="1951038"/>
          <p14:tracePt t="32053" x="3614738" y="1965325"/>
          <p14:tracePt t="32064" x="3629025" y="1965325"/>
          <p14:tracePt t="32065" x="3629025" y="1981200"/>
          <p14:tracePt t="32069" x="3629025" y="1995488"/>
          <p14:tracePt t="32071" x="3643313" y="1995488"/>
          <p14:tracePt t="32074" x="3643313" y="2011363"/>
          <p14:tracePt t="32076" x="3659188" y="2011363"/>
          <p14:tracePt t="32078" x="3659188" y="2025650"/>
          <p14:tracePt t="32082" x="3673475" y="2041525"/>
          <p14:tracePt t="32084" x="3673475" y="2055813"/>
          <p14:tracePt t="32086" x="3689350" y="2055813"/>
          <p14:tracePt t="32089" x="3689350" y="2071688"/>
          <p14:tracePt t="32090" x="3703638" y="2071688"/>
          <p14:tracePt t="32093" x="3703638" y="2085975"/>
          <p14:tracePt t="32095" x="3719513" y="2085975"/>
          <p14:tracePt t="32098" x="3719513" y="2100263"/>
          <p14:tracePt t="32100" x="3733800" y="2100263"/>
          <p14:tracePt t="32103" x="3733800" y="2116138"/>
          <p14:tracePt t="32106" x="3749675" y="2116138"/>
          <p14:tracePt t="32110" x="3749675" y="2130425"/>
          <p14:tracePt t="32113" x="3763963" y="2130425"/>
          <p14:tracePt t="32115" x="3763963" y="2146300"/>
          <p14:tracePt t="32121" x="3779838" y="2146300"/>
          <p14:tracePt t="32126" x="3779838" y="2160588"/>
          <p14:tracePt t="32132" x="3794125" y="2160588"/>
          <p14:tracePt t="32168" x="3808413" y="2160588"/>
          <p14:tracePt t="32261" x="3824288" y="2160588"/>
          <p14:tracePt t="32276" x="3838575" y="2146300"/>
          <p14:tracePt t="32288" x="3838575" y="2130425"/>
          <p14:tracePt t="32291" x="3854450" y="2130425"/>
          <p14:tracePt t="32298" x="3868738" y="2130425"/>
          <p14:tracePt t="32302" x="3884613" y="2130425"/>
          <p14:tracePt t="32306" x="3884613" y="2116138"/>
          <p14:tracePt t="32311" x="3898900" y="2116138"/>
          <p14:tracePt t="32314" x="3914775" y="2116138"/>
          <p14:tracePt t="32317" x="3929063" y="2116138"/>
          <p14:tracePt t="32320" x="3943350" y="2116138"/>
          <p14:tracePt t="32323" x="3959225" y="2116138"/>
          <p14:tracePt t="32326" x="3973513" y="2116138"/>
          <p14:tracePt t="32328" x="3989388" y="2116138"/>
          <p14:tracePt t="32332" x="4003675" y="2116138"/>
          <p14:tracePt t="32333" x="4019550" y="2116138"/>
          <p14:tracePt t="32334" x="4019550" y="2130425"/>
          <p14:tracePt t="32335" x="4033838" y="2130425"/>
          <p14:tracePt t="32337" x="4049713" y="2130425"/>
          <p14:tracePt t="32339" x="4064000" y="2130425"/>
          <p14:tracePt t="32340" x="4064000" y="2146300"/>
          <p14:tracePt t="32342" x="4078288" y="2146300"/>
          <p14:tracePt t="32343" x="4078288" y="2160588"/>
          <p14:tracePt t="32346" x="4108450" y="2160588"/>
          <p14:tracePt t="32348" x="4108450" y="2176463"/>
          <p14:tracePt t="32349" x="4124325" y="2176463"/>
          <p14:tracePt t="32351" x="4138613" y="2176463"/>
          <p14:tracePt t="32352" x="4138613" y="2190750"/>
          <p14:tracePt t="32353" x="4154488" y="2190750"/>
          <p14:tracePt t="32356" x="4154488" y="2206625"/>
          <p14:tracePt t="32357" x="4168775" y="2206625"/>
          <p14:tracePt t="32358" x="4184650" y="2206625"/>
          <p14:tracePt t="32360" x="4184650" y="2220913"/>
          <p14:tracePt t="32361" x="4198938" y="2220913"/>
          <p14:tracePt t="32362" x="4198938" y="2235200"/>
          <p14:tracePt t="32362" x="4213225" y="2235200"/>
          <p14:tracePt t="32364" x="4229100" y="2235200"/>
          <p14:tracePt t="32366" x="4229100" y="2251075"/>
          <p14:tracePt t="32367" x="4243388" y="2251075"/>
          <p14:tracePt t="32368" x="4243388" y="2265363"/>
          <p14:tracePt t="32370" x="4259263" y="2265363"/>
          <p14:tracePt t="32371" x="4259263" y="2281238"/>
          <p14:tracePt t="32374" x="4273550" y="2281238"/>
          <p14:tracePt t="32374" x="4273550" y="2295525"/>
          <p14:tracePt t="32375" x="4273550" y="2311400"/>
          <p14:tracePt t="32377" x="4289425" y="2311400"/>
          <p14:tracePt t="32379" x="4289425" y="2325688"/>
          <p14:tracePt t="32382" x="4289425" y="2341563"/>
          <p14:tracePt t="32383" x="4303713" y="2341563"/>
          <p14:tracePt t="32385" x="4303713" y="2355850"/>
          <p14:tracePt t="32387" x="4303713" y="2371725"/>
          <p14:tracePt t="32389" x="4319588" y="2371725"/>
          <p14:tracePt t="32390" x="4319588" y="2386013"/>
          <p14:tracePt t="32391" x="4319588" y="2400300"/>
          <p14:tracePt t="32394" x="4319588" y="2416175"/>
          <p14:tracePt t="32396" x="4319588" y="2430463"/>
          <p14:tracePt t="32398" x="4333875" y="2430463"/>
          <p14:tracePt t="32399" x="4333875" y="2446338"/>
          <p14:tracePt t="32400" x="4333875" y="2460625"/>
          <p14:tracePt t="32402" x="4333875" y="2476500"/>
          <p14:tracePt t="32404" x="4333875" y="2490788"/>
          <p14:tracePt t="32405" x="4333875" y="2506663"/>
          <p14:tracePt t="32408" x="4333875" y="2520950"/>
          <p14:tracePt t="32410" x="4333875" y="2536825"/>
          <p14:tracePt t="32412" x="4333875" y="2551113"/>
          <p14:tracePt t="32414" x="4333875" y="2565400"/>
          <p14:tracePt t="32417" x="4333875" y="2581275"/>
          <p14:tracePt t="32419" x="4333875" y="2595563"/>
          <p14:tracePt t="32421" x="4333875" y="2611438"/>
          <p14:tracePt t="32423" x="4319588" y="2611438"/>
          <p14:tracePt t="32424" x="4319588" y="2625725"/>
          <p14:tracePt t="32427" x="4319588" y="2641600"/>
          <p14:tracePt t="32430" x="4303713" y="2655888"/>
          <p14:tracePt t="32433" x="4303713" y="2671763"/>
          <p14:tracePt t="32439" x="4303713" y="2686050"/>
          <p14:tracePt t="32440" x="4289425" y="2686050"/>
          <p14:tracePt t="32471" x="4273550" y="2686050"/>
          <p14:tracePt t="32476" x="4259263" y="2686050"/>
          <p14:tracePt t="32478" x="4259263" y="2671763"/>
          <p14:tracePt t="32479" x="4243388" y="2671763"/>
          <p14:tracePt t="32481" x="4243388" y="2655888"/>
          <p14:tracePt t="32483" x="4229100" y="2655888"/>
          <p14:tracePt t="32484" x="4229100" y="2641600"/>
          <p14:tracePt t="32485" x="4213225" y="2641600"/>
          <p14:tracePt t="32486" x="4213225" y="2625725"/>
          <p14:tracePt t="32487" x="4198938" y="2625725"/>
          <p14:tracePt t="32488" x="4198938" y="2611438"/>
          <p14:tracePt t="32489" x="4184650" y="2611438"/>
          <p14:tracePt t="32492" x="4168775" y="2595563"/>
          <p14:tracePt t="32493" x="4168775" y="2581275"/>
          <p14:tracePt t="32493" x="4168775" y="2565400"/>
          <p14:tracePt t="32494" x="4154488" y="2565400"/>
          <p14:tracePt t="32495" x="4154488" y="2551113"/>
          <p14:tracePt t="32496" x="4138613" y="2551113"/>
          <p14:tracePt t="32498" x="4138613" y="2536825"/>
          <p14:tracePt t="32498" x="4124325" y="2520950"/>
          <p14:tracePt t="32501" x="4108450" y="2520950"/>
          <p14:tracePt t="32501" x="4108450" y="2506663"/>
          <p14:tracePt t="32502" x="4108450" y="2490788"/>
          <p14:tracePt t="32503" x="4094163" y="2490788"/>
          <p14:tracePt t="32505" x="4094163" y="2476500"/>
          <p14:tracePt t="32505" x="4078288" y="2476500"/>
          <p14:tracePt t="32506" x="4078288" y="2460625"/>
          <p14:tracePt t="32508" x="4078288" y="2446338"/>
          <p14:tracePt t="32508" x="4064000" y="2446338"/>
          <p14:tracePt t="32509" x="4064000" y="2430463"/>
          <p14:tracePt t="32510" x="4064000" y="2416175"/>
          <p14:tracePt t="32512" x="4049713" y="2416175"/>
          <p14:tracePt t="32512" x="4049713" y="2400300"/>
          <p14:tracePt t="32513" x="4033838" y="2386013"/>
          <p14:tracePt t="32515" x="4033838" y="2371725"/>
          <p14:tracePt t="32516" x="4033838" y="2355850"/>
          <p14:tracePt t="32517" x="4019550" y="2355850"/>
          <p14:tracePt t="32519" x="4019550" y="2341563"/>
          <p14:tracePt t="32519" x="4019550" y="2325688"/>
          <p14:tracePt t="32521" x="4019550" y="2311400"/>
          <p14:tracePt t="32522" x="4003675" y="2311400"/>
          <p14:tracePt t="32522" x="4003675" y="2295525"/>
          <p14:tracePt t="32524" x="4003675" y="2281238"/>
          <p14:tracePt t="32525" x="3989388" y="2281238"/>
          <p14:tracePt t="32526" x="3989388" y="2265363"/>
          <p14:tracePt t="32526" x="3989388" y="2251075"/>
          <p14:tracePt t="32527" x="3989388" y="2235200"/>
          <p14:tracePt t="32529" x="3989388" y="2220913"/>
          <p14:tracePt t="32530" x="3989388" y="2206625"/>
          <p14:tracePt t="32531" x="3973513" y="2206625"/>
          <p14:tracePt t="32532" x="3973513" y="2190750"/>
          <p14:tracePt t="32532" x="3973513" y="2176463"/>
          <p14:tracePt t="32534" x="3973513" y="2160588"/>
          <p14:tracePt t="32534" x="3973513" y="2146300"/>
          <p14:tracePt t="32535" x="3959225" y="2130425"/>
          <p14:tracePt t="32537" x="3959225" y="2116138"/>
          <p14:tracePt t="32537" x="3959225" y="2100263"/>
          <p14:tracePt t="32538" x="3959225" y="2085975"/>
          <p14:tracePt t="32540" x="3959225" y="2071688"/>
          <p14:tracePt t="32541" x="3959225" y="2055813"/>
          <p14:tracePt t="32541" x="3959225" y="2041525"/>
          <p14:tracePt t="32543" x="3959225" y="2025650"/>
          <p14:tracePt t="32545" x="3959225" y="2011363"/>
          <p14:tracePt t="32547" x="3959225" y="1995488"/>
          <p14:tracePt t="32549" x="3959225" y="1981200"/>
          <p14:tracePt t="32550" x="3973513" y="1981200"/>
          <p14:tracePt t="32551" x="3973513" y="1965325"/>
          <p14:tracePt t="32552" x="3973513" y="1951038"/>
          <p14:tracePt t="32553" x="3989388" y="1951038"/>
          <p14:tracePt t="32555" x="3989388" y="1935163"/>
          <p14:tracePt t="32556" x="4003675" y="1935163"/>
          <p14:tracePt t="32556" x="4003675" y="1920875"/>
          <p14:tracePt t="32559" x="4019550" y="1920875"/>
          <p14:tracePt t="32561" x="4019550" y="1906588"/>
          <p14:tracePt t="32562" x="4033838" y="1906588"/>
          <p14:tracePt t="32562" x="4049713" y="1906588"/>
          <p14:tracePt t="32565" x="4064000" y="1906588"/>
          <p14:tracePt t="32566" x="4064000" y="1890713"/>
          <p14:tracePt t="32566" x="4078288" y="1890713"/>
          <p14:tracePt t="32568" x="4094163" y="1890713"/>
          <p14:tracePt t="32570" x="4108450" y="1890713"/>
          <p14:tracePt t="32571" x="4108450" y="1876425"/>
          <p14:tracePt t="32572" x="4124325" y="1876425"/>
          <p14:tracePt t="32575" x="4138613" y="1876425"/>
          <p14:tracePt t="32576" x="4154488" y="1876425"/>
          <p14:tracePt t="32576" x="4168775" y="1876425"/>
          <p14:tracePt t="32578" x="4184650" y="1876425"/>
          <p14:tracePt t="32580" x="4198938" y="1876425"/>
          <p14:tracePt t="32581" x="4213225" y="1876425"/>
          <p14:tracePt t="32582" x="4229100" y="1876425"/>
          <p14:tracePt t="32584" x="4243388" y="1876425"/>
          <p14:tracePt t="32586" x="4259263" y="1876425"/>
          <p14:tracePt t="32587" x="4273550" y="1876425"/>
          <p14:tracePt t="32588" x="4289425" y="1876425"/>
          <p14:tracePt t="32589" x="4303713" y="1876425"/>
          <p14:tracePt t="32591" x="4303713" y="1890713"/>
          <p14:tracePt t="32592" x="4319588" y="1890713"/>
          <p14:tracePt t="32593" x="4333875" y="1890713"/>
          <p14:tracePt t="32595" x="4348163" y="1890713"/>
          <p14:tracePt t="32596" x="4364038" y="1890713"/>
          <p14:tracePt t="32596" x="4364038" y="1906588"/>
          <p14:tracePt t="32597" x="4378325" y="1906588"/>
          <p14:tracePt t="32598" x="4394200" y="1906588"/>
          <p14:tracePt t="32599" x="4394200" y="1920875"/>
          <p14:tracePt t="32601" x="4408488" y="1920875"/>
          <p14:tracePt t="32602" x="4424363" y="1920875"/>
          <p14:tracePt t="32602" x="4424363" y="1935163"/>
          <p14:tracePt t="32604" x="4438650" y="1935163"/>
          <p14:tracePt t="32604" x="4454525" y="1951038"/>
          <p14:tracePt t="32606" x="4468813" y="1951038"/>
          <p14:tracePt t="32606" x="4468813" y="1965325"/>
          <p14:tracePt t="32607" x="4484688" y="1965325"/>
          <p14:tracePt t="32610" x="4498975" y="1981200"/>
          <p14:tracePt t="32611" x="4498975" y="1995488"/>
          <p14:tracePt t="32611" x="4513263" y="1995488"/>
          <p14:tracePt t="32612" x="4529138" y="1995488"/>
          <p14:tracePt t="32613" x="4529138" y="2011363"/>
          <p14:tracePt t="32614" x="4543425" y="2011363"/>
          <p14:tracePt t="32616" x="4543425" y="2025650"/>
          <p14:tracePt t="32616" x="4543425" y="2041525"/>
          <p14:tracePt t="32617" x="4559300" y="2041525"/>
          <p14:tracePt t="32618" x="4559300" y="2055813"/>
          <p14:tracePt t="32620" x="4573588" y="2055813"/>
          <p14:tracePt t="32620" x="4573588" y="2071688"/>
          <p14:tracePt t="32621" x="4589463" y="2071688"/>
          <p14:tracePt t="32623" x="4589463" y="2085975"/>
          <p14:tracePt t="32625" x="4603750" y="2085975"/>
          <p14:tracePt t="32625" x="4603750" y="2100263"/>
          <p14:tracePt t="32626" x="4603750" y="2116138"/>
          <p14:tracePt t="32628" x="4619625" y="2116138"/>
          <p14:tracePt t="32630" x="4619625" y="2130425"/>
          <p14:tracePt t="32630" x="4619625" y="2146300"/>
          <p14:tracePt t="32633" x="4619625" y="2160588"/>
          <p14:tracePt t="32634" x="4633913" y="2160588"/>
          <p14:tracePt t="32635" x="4633913" y="2176463"/>
          <p14:tracePt t="32637" x="4633913" y="2190750"/>
          <p14:tracePt t="32639" x="4633913" y="2206625"/>
          <p14:tracePt t="32640" x="4633913" y="2220913"/>
          <p14:tracePt t="32641" x="4648200" y="2220913"/>
          <p14:tracePt t="32642" x="4648200" y="2235200"/>
          <p14:tracePt t="32642" x="4648200" y="2251075"/>
          <p14:tracePt t="32645" x="4648200" y="2265363"/>
          <p14:tracePt t="32647" x="4648200" y="2281238"/>
          <p14:tracePt t="32648" x="4648200" y="2295525"/>
          <p14:tracePt t="32650" x="4648200" y="2311400"/>
          <p14:tracePt t="32651" x="4648200" y="2325688"/>
          <p14:tracePt t="32653" x="4648200" y="2341563"/>
          <p14:tracePt t="32653" x="4648200" y="2355850"/>
          <p14:tracePt t="32656" x="4648200" y="2371725"/>
          <p14:tracePt t="32656" x="4648200" y="2386013"/>
          <p14:tracePt t="32659" x="4648200" y="2400300"/>
          <p14:tracePt t="32660" x="4648200" y="2416175"/>
          <p14:tracePt t="32660" x="4648200" y="2430463"/>
          <p14:tracePt t="32661" x="4633913" y="2430463"/>
          <p14:tracePt t="32662" x="4633913" y="2446338"/>
          <p14:tracePt t="32663" x="4633913" y="2460625"/>
          <p14:tracePt t="32666" x="4619625" y="2460625"/>
          <p14:tracePt t="32666" x="4619625" y="2476500"/>
          <p14:tracePt t="32668" x="4619625" y="2490788"/>
          <p14:tracePt t="32669" x="4603750" y="2506663"/>
          <p14:tracePt t="32671" x="4603750" y="2520950"/>
          <p14:tracePt t="32672" x="4603750" y="2536825"/>
          <p14:tracePt t="32673" x="4589463" y="2536825"/>
          <p14:tracePt t="32673" x="4589463" y="2551113"/>
          <p14:tracePt t="32676" x="4573588" y="2565400"/>
          <p14:tracePt t="32678" x="4573588" y="2581275"/>
          <p14:tracePt t="32679" x="4559300" y="2581275"/>
          <p14:tracePt t="32679" x="4559300" y="2595563"/>
          <p14:tracePt t="32680" x="4559300" y="2611438"/>
          <p14:tracePt t="32681" x="4543425" y="2611438"/>
          <p14:tracePt t="32682" x="4529138" y="2611438"/>
          <p14:tracePt t="32684" x="4529138" y="2625725"/>
          <p14:tracePt t="32684" x="4513263" y="2625725"/>
          <p14:tracePt t="32685" x="4513263" y="2641600"/>
          <p14:tracePt t="32687" x="4498975" y="2641600"/>
          <p14:tracePt t="32688" x="4498975" y="2655888"/>
          <p14:tracePt t="32689" x="4484688" y="2655888"/>
          <p14:tracePt t="32690" x="4484688" y="2671763"/>
          <p14:tracePt t="32691" x="4468813" y="2671763"/>
          <p14:tracePt t="32693" x="4454525" y="2686050"/>
          <p14:tracePt t="32695" x="4438650" y="2686050"/>
          <p14:tracePt t="32697" x="4438650" y="2701925"/>
          <p14:tracePt t="32697" x="4424363" y="2701925"/>
          <p14:tracePt t="32698" x="4408488" y="2701925"/>
          <p14:tracePt t="32700" x="4394200" y="2716213"/>
          <p14:tracePt t="32702" x="4378325" y="2716213"/>
          <p14:tracePt t="32704" x="4364038" y="2716213"/>
          <p14:tracePt t="32707" x="4348163" y="2716213"/>
          <p14:tracePt t="32709" x="4333875" y="2716213"/>
          <p14:tracePt t="32711" x="4319588" y="2716213"/>
          <p14:tracePt t="32711" x="4319588" y="2730500"/>
          <p14:tracePt t="32712" x="4303713" y="2730500"/>
          <p14:tracePt t="32714" x="4289425" y="2730500"/>
          <p14:tracePt t="32716" x="4273550" y="2730500"/>
          <p14:tracePt t="32718" x="4259263" y="2730500"/>
          <p14:tracePt t="32721" x="4243388" y="2730500"/>
          <p14:tracePt t="32722" x="4229100" y="2730500"/>
          <p14:tracePt t="32725" x="4213225" y="2730500"/>
          <p14:tracePt t="32726" x="4213225" y="2716213"/>
          <p14:tracePt t="32726" x="4198938" y="2716213"/>
          <p14:tracePt t="32729" x="4184650" y="2716213"/>
          <p14:tracePt t="32731" x="4184650" y="2701925"/>
          <p14:tracePt t="32732" x="4168775" y="2701925"/>
          <p14:tracePt t="32734" x="4154488" y="2701925"/>
          <p14:tracePt t="32735" x="4154488" y="2686050"/>
          <p14:tracePt t="32736" x="4138613" y="2686050"/>
          <p14:tracePt t="32738" x="4124325" y="2686050"/>
          <p14:tracePt t="32739" x="4124325" y="2671763"/>
          <p14:tracePt t="32742" x="4108450" y="2655888"/>
          <p14:tracePt t="32743" x="4094163" y="2655888"/>
          <p14:tracePt t="32745" x="4094163" y="2641600"/>
          <p14:tracePt t="32746" x="4078288" y="2641600"/>
          <p14:tracePt t="32747" x="4078288" y="2625725"/>
          <p14:tracePt t="32748" x="4064000" y="2625725"/>
          <p14:tracePt t="32750" x="4064000" y="2611438"/>
          <p14:tracePt t="32752" x="4049713" y="2611438"/>
          <p14:tracePt t="32752" x="4049713" y="2595563"/>
          <p14:tracePt t="32753" x="4033838" y="2595563"/>
          <p14:tracePt t="32755" x="4033838" y="2581275"/>
          <p14:tracePt t="32757" x="4019550" y="2581275"/>
          <p14:tracePt t="32757" x="4019550" y="2565400"/>
          <p14:tracePt t="32759" x="4019550" y="2551113"/>
          <p14:tracePt t="32760" x="4003675" y="2551113"/>
          <p14:tracePt t="32762" x="4003675" y="2536825"/>
          <p14:tracePt t="32763" x="4003675" y="2520950"/>
          <p14:tracePt t="32764" x="3989388" y="2520950"/>
          <p14:tracePt t="32765" x="3989388" y="2506663"/>
          <p14:tracePt t="32767" x="3989388" y="2490788"/>
          <p14:tracePt t="32768" x="3973513" y="2490788"/>
          <p14:tracePt t="32769" x="3973513" y="2476500"/>
          <p14:tracePt t="32772" x="3973513" y="2460625"/>
          <p14:tracePt t="32773" x="3973513" y="2446338"/>
          <p14:tracePt t="32774" x="3959225" y="2446338"/>
          <p14:tracePt t="32776" x="3959225" y="2430463"/>
          <p14:tracePt t="32776" x="3959225" y="2416175"/>
          <p14:tracePt t="32778" x="3959225" y="2400300"/>
          <p14:tracePt t="32780" x="3959225" y="2386013"/>
          <p14:tracePt t="32781" x="3959225" y="2371725"/>
          <p14:tracePt t="32783" x="3959225" y="2355850"/>
          <p14:tracePt t="32784" x="3943350" y="2355850"/>
          <p14:tracePt t="32785" x="3943350" y="2341563"/>
          <p14:tracePt t="32786" x="3943350" y="2325688"/>
          <p14:tracePt t="32788" x="3943350" y="2311400"/>
          <p14:tracePt t="32791" x="3943350" y="2295525"/>
          <p14:tracePt t="32791" x="3943350" y="2281238"/>
          <p14:tracePt t="32793" x="3943350" y="2265363"/>
          <p14:tracePt t="32797" x="3943350" y="2251075"/>
          <p14:tracePt t="32799" x="3943350" y="2235200"/>
          <p14:tracePt t="32801" x="3943350" y="2220913"/>
          <p14:tracePt t="32803" x="3943350" y="2206625"/>
          <p14:tracePt t="32805" x="3943350" y="2190750"/>
          <p14:tracePt t="32806" x="3959225" y="2190750"/>
          <p14:tracePt t="32807" x="3959225" y="2176463"/>
          <p14:tracePt t="32809" x="3959225" y="2160588"/>
          <p14:tracePt t="32814" x="3959225" y="2146300"/>
          <p14:tracePt t="32815" x="3973513" y="2146300"/>
          <p14:tracePt t="32817" x="3973513" y="2130425"/>
          <p14:tracePt t="32821" x="3989388" y="2116138"/>
          <p14:tracePt t="32825" x="3989388" y="2100263"/>
          <p14:tracePt t="32826" x="4003675" y="2100263"/>
          <p14:tracePt t="32828" x="4003675" y="2085975"/>
          <p14:tracePt t="32828" x="4019550" y="2085975"/>
          <p14:tracePt t="32833" x="4019550" y="2071688"/>
          <p14:tracePt t="32835" x="4033838" y="2071688"/>
          <p14:tracePt t="32839" x="4033838" y="2055813"/>
          <p14:tracePt t="32840" x="4049713" y="2055813"/>
          <p14:tracePt t="32846" x="4064000" y="2055813"/>
          <p14:tracePt t="32848" x="4064000" y="2041525"/>
          <p14:tracePt t="32854" x="4078288" y="2041525"/>
          <p14:tracePt t="32869" x="4094163" y="2041525"/>
          <p14:tracePt t="43698" x="4108450" y="2041525"/>
          <p14:tracePt t="43700" x="4108450" y="2055813"/>
          <p14:tracePt t="43703" x="4108450" y="2071688"/>
          <p14:tracePt t="43704" x="4124325" y="2071688"/>
          <p14:tracePt t="43705" x="4124325" y="2085975"/>
          <p14:tracePt t="43707" x="4124325" y="2100263"/>
          <p14:tracePt t="43709" x="4138613" y="2116138"/>
          <p14:tracePt t="43710" x="4154488" y="2116138"/>
          <p14:tracePt t="43712" x="4154488" y="2130425"/>
          <p14:tracePt t="43712" x="4154488" y="2146300"/>
          <p14:tracePt t="43715" x="4154488" y="2160588"/>
          <p14:tracePt t="43716" x="4168775" y="2160588"/>
          <p14:tracePt t="43716" x="4168775" y="2176463"/>
          <p14:tracePt t="43719" x="4168775" y="2190750"/>
          <p14:tracePt t="43719" x="4184650" y="2190750"/>
          <p14:tracePt t="43721" x="4184650" y="2206625"/>
          <p14:tracePt t="43722" x="4184650" y="2220913"/>
          <p14:tracePt t="43725" x="4184650" y="2235200"/>
          <p14:tracePt t="43725" x="4198938" y="2235200"/>
          <p14:tracePt t="43726" x="4198938" y="2251075"/>
          <p14:tracePt t="43727" x="4198938" y="2265363"/>
          <p14:tracePt t="43729" x="4213225" y="2265363"/>
          <p14:tracePt t="43729" x="4213225" y="2281238"/>
          <p14:tracePt t="43733" x="4213225" y="2295525"/>
          <p14:tracePt t="43736" x="4229100" y="2311400"/>
          <p14:tracePt t="43738" x="4229100" y="2325688"/>
          <p14:tracePt t="43742" x="4229100" y="2341563"/>
          <p14:tracePt t="43744" x="4243388" y="2341563"/>
          <p14:tracePt t="43746" x="4243388" y="2355850"/>
          <p14:tracePt t="43750" x="4243388" y="2371725"/>
          <p14:tracePt t="43755" x="4259263" y="2371725"/>
          <p14:tracePt t="43760" x="4259263" y="2386013"/>
          <p14:tracePt t="43852" x="4259263" y="2371725"/>
          <p14:tracePt t="43855" x="4259263" y="2355850"/>
          <p14:tracePt t="43858" x="4259263" y="2341563"/>
          <p14:tracePt t="43861" x="4259263" y="2325688"/>
          <p14:tracePt t="43864" x="4259263" y="2311400"/>
          <p14:tracePt t="43867" x="4273550" y="2295525"/>
          <p14:tracePt t="43868" x="4273550" y="2281238"/>
          <p14:tracePt t="43873" x="4273550" y="2265363"/>
          <p14:tracePt t="43876" x="4273550" y="2251075"/>
          <p14:tracePt t="43881" x="4273550" y="2235200"/>
          <p14:tracePt t="43887" x="4273550" y="2220913"/>
          <p14:tracePt t="43888" x="4289425" y="2220913"/>
          <p14:tracePt t="43894" x="4289425" y="2206625"/>
          <p14:tracePt t="43903" x="4289425" y="2190750"/>
          <p14:tracePt t="43909" x="4303713" y="2190750"/>
          <p14:tracePt t="43910" x="4303713" y="2176463"/>
          <p14:tracePt t="43917" x="4303713" y="2160588"/>
          <p14:tracePt t="43920" x="4319588" y="2160588"/>
          <p14:tracePt t="43922" x="4319588" y="2146300"/>
          <p14:tracePt t="43926" x="4333875" y="2146300"/>
          <p14:tracePt t="43928" x="4333875" y="2130425"/>
          <p14:tracePt t="43933" x="4333875" y="2116138"/>
          <p14:tracePt t="43933" x="4348163" y="2116138"/>
          <p14:tracePt t="43938" x="4364038" y="2116138"/>
          <p14:tracePt t="43938" x="4364038" y="2100263"/>
          <p14:tracePt t="43941" x="4378325" y="2100263"/>
          <p14:tracePt t="43943" x="4378325" y="2085975"/>
          <p14:tracePt t="43945" x="4394200" y="2085975"/>
          <p14:tracePt t="43948" x="4394200" y="2071688"/>
          <p14:tracePt t="43951" x="4408488" y="2071688"/>
          <p14:tracePt t="43953" x="4424363" y="2071688"/>
          <p14:tracePt t="43956" x="4424363" y="2055813"/>
          <p14:tracePt t="43958" x="4438650" y="2055813"/>
          <p14:tracePt t="43962" x="4454525" y="2055813"/>
          <p14:tracePt t="43965" x="4454525" y="2041525"/>
          <p14:tracePt t="43965" x="4468813" y="2041525"/>
          <p14:tracePt t="43968" x="4484688" y="2041525"/>
          <p14:tracePt t="43973" x="4484688" y="2025650"/>
          <p14:tracePt t="43974" x="4498975" y="2025650"/>
          <p14:tracePt t="43978" x="4513263" y="2025650"/>
          <p14:tracePt t="43983" x="4529138" y="2025650"/>
          <p14:tracePt t="43989" x="4543425" y="2011363"/>
          <p14:tracePt t="43992" x="4559300" y="2011363"/>
          <p14:tracePt t="43999" x="4573588" y="2011363"/>
          <p14:tracePt t="44003" x="4589463" y="2011363"/>
          <p14:tracePt t="44009" x="4603750" y="2011363"/>
          <p14:tracePt t="44015" x="4619625" y="2011363"/>
          <p14:tracePt t="44016" x="4619625" y="2025650"/>
          <p14:tracePt t="44020" x="4633913" y="2025650"/>
          <p14:tracePt t="44022" x="4633913" y="2041525"/>
          <p14:tracePt t="44026" x="4648200" y="2041525"/>
          <p14:tracePt t="44028" x="4648200" y="2055813"/>
          <p14:tracePt t="44032" x="4664075" y="2055813"/>
          <p14:tracePt t="44033" x="4664075" y="2071688"/>
          <p14:tracePt t="44035" x="4664075" y="2085975"/>
          <p14:tracePt t="44038" x="4664075" y="2100263"/>
          <p14:tracePt t="44039" x="4678363" y="2100263"/>
          <p14:tracePt t="44041" x="4678363" y="2116138"/>
          <p14:tracePt t="44044" x="4678363" y="2130425"/>
          <p14:tracePt t="44045" x="4694238" y="2130425"/>
          <p14:tracePt t="44047" x="4694238" y="2146300"/>
          <p14:tracePt t="44048" x="4694238" y="2160588"/>
          <p14:tracePt t="44052" x="4694238" y="2176463"/>
          <p14:tracePt t="44054" x="4694238" y="2190750"/>
          <p14:tracePt t="44056" x="4694238" y="2206625"/>
          <p14:tracePt t="44056" x="4708525" y="2206625"/>
          <p14:tracePt t="44057" x="4708525" y="2220913"/>
          <p14:tracePt t="44060" x="4708525" y="2235200"/>
          <p14:tracePt t="44062" x="4708525" y="2251075"/>
          <p14:tracePt t="44062" x="4708525" y="2265363"/>
          <p14:tracePt t="44065" x="4708525" y="2281238"/>
          <p14:tracePt t="44067" x="4708525" y="2295525"/>
          <p14:tracePt t="44069" x="4708525" y="2311400"/>
          <p14:tracePt t="44070" x="4708525" y="2325688"/>
          <p14:tracePt t="44072" x="4708525" y="2341563"/>
          <p14:tracePt t="44074" x="4708525" y="2355850"/>
          <p14:tracePt t="44076" x="4694238" y="2355850"/>
          <p14:tracePt t="44077" x="4694238" y="2371725"/>
          <p14:tracePt t="44078" x="4694238" y="2386013"/>
          <p14:tracePt t="44080" x="4694238" y="2400300"/>
          <p14:tracePt t="44081" x="4678363" y="2400300"/>
          <p14:tracePt t="44082" x="4678363" y="2416175"/>
          <p14:tracePt t="44083" x="4678363" y="2430463"/>
          <p14:tracePt t="44085" x="4678363" y="2446338"/>
          <p14:tracePt t="44087" x="4664075" y="2446338"/>
          <p14:tracePt t="44087" x="4664075" y="2460625"/>
          <p14:tracePt t="44090" x="4664075" y="2476500"/>
          <p14:tracePt t="44091" x="4648200" y="2476500"/>
          <p14:tracePt t="44091" x="4648200" y="2490788"/>
          <p14:tracePt t="44092" x="4633913" y="2490788"/>
          <p14:tracePt t="44093" x="4633913" y="2506663"/>
          <p14:tracePt t="44096" x="4633913" y="2520950"/>
          <p14:tracePt t="44097" x="4619625" y="2536825"/>
          <p14:tracePt t="44099" x="4619625" y="2551113"/>
          <p14:tracePt t="44100" x="4603750" y="2551113"/>
          <p14:tracePt t="44103" x="4603750" y="2565400"/>
          <p14:tracePt t="44106" x="4589463" y="2565400"/>
          <p14:tracePt t="44106" x="4589463" y="2581275"/>
          <p14:tracePt t="44110" x="4573588" y="2581275"/>
          <p14:tracePt t="44111" x="4573588" y="2595563"/>
          <p14:tracePt t="44112" x="4559300" y="2595563"/>
          <p14:tracePt t="44114" x="4559300" y="2611438"/>
          <p14:tracePt t="44117" x="4543425" y="2611438"/>
          <p14:tracePt t="44121" x="4529138" y="2611438"/>
          <p14:tracePt t="44121" x="4529138" y="2625725"/>
          <p14:tracePt t="44122" x="4513263" y="2625725"/>
          <p14:tracePt t="44126" x="4498975" y="2625725"/>
          <p14:tracePt t="44128" x="4484688" y="2625725"/>
          <p14:tracePt t="44129" x="4484688" y="2641600"/>
          <p14:tracePt t="44131" x="4468813" y="2641600"/>
          <p14:tracePt t="44132" x="4438650" y="2641600"/>
          <p14:tracePt t="44134" x="4424363" y="2641600"/>
          <p14:tracePt t="44135" x="4408488" y="2641600"/>
          <p14:tracePt t="44136" x="4394200" y="2641600"/>
          <p14:tracePt t="44138" x="4378325" y="2641600"/>
          <p14:tracePt t="44139" x="4364038" y="2641600"/>
          <p14:tracePt t="44141" x="4348163" y="2641600"/>
          <p14:tracePt t="44142" x="4333875" y="2641600"/>
          <p14:tracePt t="44143" x="4319588" y="2641600"/>
          <p14:tracePt t="44145" x="4303713" y="2641600"/>
          <p14:tracePt t="44145" x="4289425" y="2641600"/>
          <p14:tracePt t="44146" x="4273550" y="2641600"/>
          <p14:tracePt t="44147" x="4259263" y="2641600"/>
          <p14:tracePt t="44148" x="4243388" y="2641600"/>
          <p14:tracePt t="44149" x="4229100" y="2641600"/>
          <p14:tracePt t="44150" x="4229100" y="2625725"/>
          <p14:tracePt t="44151" x="4213225" y="2625725"/>
          <p14:tracePt t="44152" x="4198938" y="2625725"/>
          <p14:tracePt t="44153" x="4184650" y="2625725"/>
          <p14:tracePt t="44154" x="4168775" y="2625725"/>
          <p14:tracePt t="44155" x="4154488" y="2625725"/>
          <p14:tracePt t="44156" x="4138613" y="2611438"/>
          <p14:tracePt t="44158" x="4108450" y="2611438"/>
          <p14:tracePt t="44158" x="4094163" y="2611438"/>
          <p14:tracePt t="44159" x="4078288" y="2611438"/>
          <p14:tracePt t="44160" x="4064000" y="2595563"/>
          <p14:tracePt t="44161" x="4049713" y="2595563"/>
          <p14:tracePt t="44162" x="4033838" y="2581275"/>
          <p14:tracePt t="44163" x="4003675" y="2581275"/>
          <p14:tracePt t="44166" x="3973513" y="2565400"/>
          <p14:tracePt t="44166" x="3959225" y="2565400"/>
          <p14:tracePt t="44167" x="3929063" y="2565400"/>
          <p14:tracePt t="44168" x="3914775" y="2551113"/>
          <p14:tracePt t="44169" x="3898900" y="2551113"/>
          <p14:tracePt t="44170" x="3884613" y="2536825"/>
          <p14:tracePt t="44172" x="3868738" y="2536825"/>
          <p14:tracePt t="44172" x="3838575" y="2520950"/>
          <p14:tracePt t="44173" x="3824288" y="2520950"/>
          <p14:tracePt t="44174" x="3808413" y="2506663"/>
          <p14:tracePt t="44175" x="3794125" y="2506663"/>
          <p14:tracePt t="44176" x="3779838" y="2490788"/>
          <p14:tracePt t="44177" x="3763963" y="2490788"/>
          <p14:tracePt t="44179" x="3733800" y="2476500"/>
          <p14:tracePt t="44180" x="3719513" y="2476500"/>
          <p14:tracePt t="44181" x="3703638" y="2476500"/>
          <p14:tracePt t="44181" x="3689350" y="2460625"/>
          <p14:tracePt t="44182" x="3659188" y="2460625"/>
          <p14:tracePt t="44183" x="3643313" y="2446338"/>
          <p14:tracePt t="44184" x="3629025" y="2430463"/>
          <p14:tracePt t="44186" x="3614738" y="2430463"/>
          <p14:tracePt t="44186" x="3598863" y="2416175"/>
          <p14:tracePt t="44187" x="3584575" y="2416175"/>
          <p14:tracePt t="44188" x="3568700" y="2400300"/>
          <p14:tracePt t="44189" x="3554413" y="2400300"/>
          <p14:tracePt t="44190" x="3538538" y="2386013"/>
          <p14:tracePt t="44191" x="3524250" y="2371725"/>
          <p14:tracePt t="44193" x="3508375" y="2371725"/>
          <p14:tracePt t="44194" x="3494088" y="2355850"/>
          <p14:tracePt t="44195" x="3479800" y="2355850"/>
          <p14:tracePt t="44196" x="3463925" y="2341563"/>
          <p14:tracePt t="44196" x="3449638" y="2341563"/>
          <p14:tracePt t="44197" x="3433763" y="2325688"/>
          <p14:tracePt t="44198" x="3419475" y="2311400"/>
          <p14:tracePt t="44200" x="3403600" y="2311400"/>
          <p14:tracePt t="44200" x="3389313" y="2295525"/>
          <p14:tracePt t="44201" x="3389313" y="2281238"/>
          <p14:tracePt t="44203" x="3373438" y="2281238"/>
          <p14:tracePt t="44203" x="3359150" y="2265363"/>
          <p14:tracePt t="44204" x="3344863" y="2265363"/>
          <p14:tracePt t="44205" x="3344863" y="2251075"/>
          <p14:tracePt t="44206" x="3328988" y="2251075"/>
          <p14:tracePt t="44207" x="3328988" y="2235200"/>
          <p14:tracePt t="44208" x="3314700" y="2235200"/>
          <p14:tracePt t="44209" x="3314700" y="2220913"/>
          <p14:tracePt t="44210" x="3298825" y="2206625"/>
          <p14:tracePt t="44211" x="3298825" y="2190750"/>
          <p14:tracePt t="44212" x="3284538" y="2190750"/>
          <p14:tracePt t="44214" x="3284538" y="2176463"/>
          <p14:tracePt t="44214" x="3284538" y="2160588"/>
          <p14:tracePt t="44216" x="3268663" y="2160588"/>
          <p14:tracePt t="44217" x="3268663" y="2146300"/>
          <p14:tracePt t="44220" x="3268663" y="2130425"/>
          <p14:tracePt t="44222" x="3268663" y="2116138"/>
          <p14:tracePt t="44225" x="3268663" y="2100263"/>
          <p14:tracePt t="44227" x="3268663" y="2085975"/>
          <p14:tracePt t="44230" x="3268663" y="2071688"/>
          <p14:tracePt t="44230" x="3284538" y="2071688"/>
          <p14:tracePt t="44232" x="3284538" y="2055813"/>
          <p14:tracePt t="44233" x="3298825" y="2055813"/>
          <p14:tracePt t="44234" x="3298825" y="2041525"/>
          <p14:tracePt t="44236" x="3314700" y="2041525"/>
          <p14:tracePt t="44237" x="3314700" y="2025650"/>
          <p14:tracePt t="44237" x="3328988" y="2025650"/>
          <p14:tracePt t="44238" x="3328988" y="2011363"/>
          <p14:tracePt t="44239" x="3344863" y="2011363"/>
          <p14:tracePt t="44240" x="3344863" y="1995488"/>
          <p14:tracePt t="44242" x="3359150" y="1995488"/>
          <p14:tracePt t="44243" x="3359150" y="1981200"/>
          <p14:tracePt t="44244" x="3373438" y="1981200"/>
          <p14:tracePt t="44245" x="3373438" y="1965325"/>
          <p14:tracePt t="44246" x="3389313" y="1965325"/>
          <p14:tracePt t="44246" x="3403600" y="1965325"/>
          <p14:tracePt t="44248" x="3419475" y="1951038"/>
          <p14:tracePt t="44248" x="3419475" y="1935163"/>
          <p14:tracePt t="44249" x="3433763" y="1935163"/>
          <p14:tracePt t="44250" x="3449638" y="1935163"/>
          <p14:tracePt t="44251" x="3463925" y="1920875"/>
          <p14:tracePt t="44252" x="3479800" y="1920875"/>
          <p14:tracePt t="44253" x="3479800" y="1906588"/>
          <p14:tracePt t="44254" x="3494088" y="1906588"/>
          <p14:tracePt t="44255" x="3508375" y="1906588"/>
          <p14:tracePt t="44256" x="3524250" y="1890713"/>
          <p14:tracePt t="44257" x="3538538" y="1890713"/>
          <p14:tracePt t="44258" x="3554413" y="1876425"/>
          <p14:tracePt t="44259" x="3568700" y="1876425"/>
          <p14:tracePt t="44260" x="3584575" y="1860550"/>
          <p14:tracePt t="44263" x="3614738" y="1860550"/>
          <p14:tracePt t="44263" x="3629025" y="1846263"/>
          <p14:tracePt t="44264" x="3643313" y="1846263"/>
          <p14:tracePt t="44265" x="3659188" y="1846263"/>
          <p14:tracePt t="44266" x="3673475" y="1830388"/>
          <p14:tracePt t="44267" x="3689350" y="1830388"/>
          <p14:tracePt t="44268" x="3719513" y="1830388"/>
          <p14:tracePt t="44269" x="3733800" y="1830388"/>
          <p14:tracePt t="44270" x="3749675" y="1816100"/>
          <p14:tracePt t="44271" x="3763963" y="1816100"/>
          <p14:tracePt t="44272" x="3779838" y="1816100"/>
          <p14:tracePt t="44273" x="3794125" y="1816100"/>
          <p14:tracePt t="44274" x="3824288" y="1816100"/>
          <p14:tracePt t="44277" x="3854450" y="1800225"/>
          <p14:tracePt t="44278" x="3868738" y="1800225"/>
          <p14:tracePt t="44278" x="3884613" y="1800225"/>
          <p14:tracePt t="44279" x="3898900" y="1800225"/>
          <p14:tracePt t="44280" x="3914775" y="1800225"/>
          <p14:tracePt t="44281" x="3943350" y="1800225"/>
          <p14:tracePt t="44282" x="3959225" y="1800225"/>
          <p14:tracePt t="44283" x="3973513" y="1800225"/>
          <p14:tracePt t="44284" x="3989388" y="1800225"/>
          <p14:tracePt t="44285" x="4019550" y="1800225"/>
          <p14:tracePt t="44286" x="4033838" y="1800225"/>
          <p14:tracePt t="44287" x="4049713" y="1800225"/>
          <p14:tracePt t="44288" x="4064000" y="1800225"/>
          <p14:tracePt t="44289" x="4078288" y="1800225"/>
          <p14:tracePt t="44290" x="4094163" y="1800225"/>
          <p14:tracePt t="44291" x="4108450" y="1800225"/>
          <p14:tracePt t="44292" x="4138613" y="1800225"/>
          <p14:tracePt t="44293" x="4154488" y="1800225"/>
          <p14:tracePt t="44294" x="4168775" y="1800225"/>
          <p14:tracePt t="44295" x="4184650" y="1800225"/>
          <p14:tracePt t="44297" x="4229100" y="1800225"/>
          <p14:tracePt t="44298" x="4243388" y="1800225"/>
          <p14:tracePt t="44299" x="4259263" y="1800225"/>
          <p14:tracePt t="44300" x="4273550" y="1800225"/>
          <p14:tracePt t="44301" x="4289425" y="1800225"/>
          <p14:tracePt t="44302" x="4319588" y="1800225"/>
          <p14:tracePt t="44304" x="4333875" y="1800225"/>
          <p14:tracePt t="44304" x="4348163" y="1800225"/>
          <p14:tracePt t="44305" x="4364038" y="1800225"/>
          <p14:tracePt t="44306" x="4378325" y="1800225"/>
          <p14:tracePt t="44307" x="4408488" y="1800225"/>
          <p14:tracePt t="44308" x="4424363" y="1800225"/>
          <p14:tracePt t="44309" x="4438650" y="1800225"/>
          <p14:tracePt t="44311" x="4454525" y="1816100"/>
          <p14:tracePt t="44311" x="4468813" y="1816100"/>
          <p14:tracePt t="44312" x="4484688" y="1816100"/>
          <p14:tracePt t="44313" x="4513263" y="1816100"/>
          <p14:tracePt t="44314" x="4529138" y="1830388"/>
          <p14:tracePt t="44315" x="4543425" y="1830388"/>
          <p14:tracePt t="44316" x="4559300" y="1830388"/>
          <p14:tracePt t="44318" x="4573588" y="1846263"/>
          <p14:tracePt t="44318" x="4589463" y="1846263"/>
          <p14:tracePt t="44319" x="4603750" y="1846263"/>
          <p14:tracePt t="44320" x="4619625" y="1846263"/>
          <p14:tracePt t="44321" x="4633913" y="1860550"/>
          <p14:tracePt t="44322" x="4648200" y="1860550"/>
          <p14:tracePt t="44323" x="4664075" y="1860550"/>
          <p14:tracePt t="44325" x="4678363" y="1860550"/>
          <p14:tracePt t="44325" x="4694238" y="1876425"/>
          <p14:tracePt t="44326" x="4708525" y="1876425"/>
          <p14:tracePt t="44327" x="4708525" y="1890713"/>
          <p14:tracePt t="44328" x="4724400" y="1890713"/>
          <p14:tracePt t="44329" x="4738688" y="1890713"/>
          <p14:tracePt t="44330" x="4754563" y="1906588"/>
          <p14:tracePt t="44331" x="4768850" y="1906588"/>
          <p14:tracePt t="44332" x="4768850" y="1920875"/>
          <p14:tracePt t="44333" x="4783138" y="1920875"/>
          <p14:tracePt t="44334" x="4799013" y="1920875"/>
          <p14:tracePt t="44335" x="4813300" y="1935163"/>
          <p14:tracePt t="44336" x="4813300" y="1951038"/>
          <p14:tracePt t="44337" x="4829175" y="1951038"/>
          <p14:tracePt t="44338" x="4843463" y="1951038"/>
          <p14:tracePt t="44339" x="4843463" y="1965325"/>
          <p14:tracePt t="44340" x="4859338" y="1965325"/>
          <p14:tracePt t="44341" x="4859338" y="1981200"/>
          <p14:tracePt t="44342" x="4873625" y="1981200"/>
          <p14:tracePt t="44343" x="4873625" y="1995488"/>
          <p14:tracePt t="44344" x="4889500" y="1995488"/>
          <p14:tracePt t="44346" x="4889500" y="2011363"/>
          <p14:tracePt t="44346" x="4903788" y="2025650"/>
          <p14:tracePt t="44347" x="4918075" y="2025650"/>
          <p14:tracePt t="44348" x="4918075" y="2041525"/>
          <p14:tracePt t="44349" x="4918075" y="2055813"/>
          <p14:tracePt t="44350" x="4933950" y="2055813"/>
          <p14:tracePt t="44351" x="4933950" y="2071688"/>
          <p14:tracePt t="44352" x="4948238" y="2071688"/>
          <p14:tracePt t="44353" x="4948238" y="2085975"/>
          <p14:tracePt t="44354" x="4948238" y="2100263"/>
          <p14:tracePt t="44355" x="4964113" y="2100263"/>
          <p14:tracePt t="44356" x="4964113" y="2116138"/>
          <p14:tracePt t="44357" x="4964113" y="2130425"/>
          <p14:tracePt t="44358" x="4978400" y="2146300"/>
          <p14:tracePt t="44360" x="4978400" y="2160588"/>
          <p14:tracePt t="44360" x="4978400" y="2176463"/>
          <p14:tracePt t="44362" x="4978400" y="2190750"/>
          <p14:tracePt t="44364" x="4994275" y="2190750"/>
          <p14:tracePt t="44364" x="4994275" y="2206625"/>
          <p14:tracePt t="44365" x="4994275" y="2220913"/>
          <p14:tracePt t="44366" x="4994275" y="2235200"/>
          <p14:tracePt t="44367" x="4994275" y="2251075"/>
          <p14:tracePt t="44368" x="4994275" y="2265363"/>
          <p14:tracePt t="44369" x="4994275" y="2281238"/>
          <p14:tracePt t="44371" x="4994275" y="2295525"/>
          <p14:tracePt t="44372" x="5008563" y="2311400"/>
          <p14:tracePt t="44373" x="5008563" y="2325688"/>
          <p14:tracePt t="44375" x="5008563" y="2341563"/>
          <p14:tracePt t="44376" x="5008563" y="2355850"/>
          <p14:tracePt t="44377" x="5008563" y="2371725"/>
          <p14:tracePt t="44378" x="5008563" y="2386013"/>
          <p14:tracePt t="44380" x="5008563" y="2400300"/>
          <p14:tracePt t="44380" x="5008563" y="2416175"/>
          <p14:tracePt t="44381" x="4994275" y="2416175"/>
          <p14:tracePt t="44382" x="4994275" y="2430463"/>
          <p14:tracePt t="44383" x="4994275" y="2446338"/>
          <p14:tracePt t="44384" x="4994275" y="2460625"/>
          <p14:tracePt t="44385" x="4994275" y="2476500"/>
          <p14:tracePt t="44386" x="4978400" y="2476500"/>
          <p14:tracePt t="44387" x="4978400" y="2490788"/>
          <p14:tracePt t="44388" x="4978400" y="2506663"/>
          <p14:tracePt t="44389" x="4964113" y="2506663"/>
          <p14:tracePt t="44390" x="4964113" y="2520950"/>
          <p14:tracePt t="44391" x="4964113" y="2536825"/>
          <p14:tracePt t="44392" x="4964113" y="2551113"/>
          <p14:tracePt t="44393" x="4948238" y="2551113"/>
          <p14:tracePt t="44394" x="4948238" y="2565400"/>
          <p14:tracePt t="44396" x="4933950" y="2581275"/>
          <p14:tracePt t="44396" x="4933950" y="2595563"/>
          <p14:tracePt t="44397" x="4933950" y="2611438"/>
          <p14:tracePt t="44398" x="4918075" y="2611438"/>
          <p14:tracePt t="44399" x="4918075" y="2625725"/>
          <p14:tracePt t="44400" x="4903788" y="2641600"/>
          <p14:tracePt t="44401" x="4903788" y="2655888"/>
          <p14:tracePt t="44402" x="4889500" y="2671763"/>
          <p14:tracePt t="44403" x="4873625" y="2686050"/>
          <p14:tracePt t="44404" x="4873625" y="2701925"/>
          <p14:tracePt t="44405" x="4859338" y="2701925"/>
          <p14:tracePt t="44406" x="4859338" y="2716213"/>
          <p14:tracePt t="44408" x="4843463" y="2730500"/>
          <p14:tracePt t="44408" x="4829175" y="2730500"/>
          <p14:tracePt t="44411" x="4813300" y="2760663"/>
          <p14:tracePt t="44412" x="4799013" y="2776538"/>
          <p14:tracePt t="44413" x="4783138" y="2776538"/>
          <p14:tracePt t="44413" x="4783138" y="2790825"/>
          <p14:tracePt t="44415" x="4768850" y="2806700"/>
          <p14:tracePt t="44416" x="4754563" y="2806700"/>
          <p14:tracePt t="44417" x="4754563" y="2820988"/>
          <p14:tracePt t="44417" x="4738688" y="2836863"/>
          <p14:tracePt t="44419" x="4724400" y="2836863"/>
          <p14:tracePt t="44419" x="4708525" y="2851150"/>
          <p14:tracePt t="44420" x="4694238" y="2867025"/>
          <p14:tracePt t="44423" x="4678363" y="2881313"/>
          <p14:tracePt t="44424" x="4664075" y="2881313"/>
          <p14:tracePt t="44425" x="4648200" y="2895600"/>
          <p14:tracePt t="44426" x="4633913" y="2895600"/>
          <p14:tracePt t="44427" x="4619625" y="2911475"/>
          <p14:tracePt t="44428" x="4603750" y="2911475"/>
          <p14:tracePt t="44430" x="4589463" y="2925763"/>
          <p14:tracePt t="44431" x="4573588" y="2925763"/>
          <p14:tracePt t="44433" x="4543425" y="2941638"/>
          <p14:tracePt t="44434" x="4529138" y="2955925"/>
          <p14:tracePt t="44435" x="4513263" y="2955925"/>
          <p14:tracePt t="44436" x="4484688" y="2971800"/>
          <p14:tracePt t="44437" x="4468813" y="2971800"/>
          <p14:tracePt t="44438" x="4454525" y="2986088"/>
          <p14:tracePt t="44439" x="4438650" y="2986088"/>
          <p14:tracePt t="44440" x="4424363" y="2986088"/>
          <p14:tracePt t="44441" x="4408488" y="2986088"/>
          <p14:tracePt t="44443" x="4378325" y="3001963"/>
          <p14:tracePt t="44445" x="4364038" y="3001963"/>
          <p14:tracePt t="44445" x="4348163" y="3001963"/>
          <p14:tracePt t="44446" x="4333875" y="3001963"/>
          <p14:tracePt t="44447" x="4319588" y="3001963"/>
          <p14:tracePt t="44448" x="4289425" y="3001963"/>
          <p14:tracePt t="44450" x="4273550" y="3016250"/>
          <p14:tracePt t="44450" x="4259263" y="3016250"/>
          <p14:tracePt t="44451" x="4243388" y="3016250"/>
          <p14:tracePt t="44452" x="4229100" y="3016250"/>
          <p14:tracePt t="44453" x="4213225" y="3016250"/>
          <p14:tracePt t="44454" x="4184650" y="3016250"/>
          <p14:tracePt t="44455" x="4168775" y="3016250"/>
          <p14:tracePt t="44457" x="4154488" y="3016250"/>
          <p14:tracePt t="44457" x="4138613" y="3016250"/>
          <p14:tracePt t="44459" x="4108450" y="3016250"/>
          <p14:tracePt t="44459" x="4094163" y="3016250"/>
          <p14:tracePt t="44460" x="4078288" y="3016250"/>
          <p14:tracePt t="44461" x="4049713" y="3016250"/>
          <p14:tracePt t="44462" x="4033838" y="3016250"/>
          <p14:tracePt t="44463" x="4019550" y="3016250"/>
          <p14:tracePt t="44464" x="4003675" y="3016250"/>
          <p14:tracePt t="44465" x="3989388" y="3016250"/>
          <p14:tracePt t="44466" x="3959225" y="3001963"/>
          <p14:tracePt t="44467" x="3943350" y="3001963"/>
          <p14:tracePt t="44469" x="3929063" y="3001963"/>
          <p14:tracePt t="44469" x="3898900" y="3001963"/>
          <p14:tracePt t="44471" x="3884613" y="2986088"/>
          <p14:tracePt t="44471" x="3868738" y="2986088"/>
          <p14:tracePt t="44472" x="3854450" y="2986088"/>
          <p14:tracePt t="44473" x="3838575" y="2971800"/>
          <p14:tracePt t="44474" x="3824288" y="2971800"/>
          <p14:tracePt t="44475" x="3808413" y="2971800"/>
          <p14:tracePt t="44476" x="3779838" y="2955925"/>
          <p14:tracePt t="44478" x="3763963" y="2955925"/>
          <p14:tracePt t="44479" x="3749675" y="2955925"/>
          <p14:tracePt t="44479" x="3733800" y="2941638"/>
          <p14:tracePt t="44480" x="3719513" y="2941638"/>
          <p14:tracePt t="44481" x="3703638" y="2941638"/>
          <p14:tracePt t="44482" x="3689350" y="2925763"/>
          <p14:tracePt t="44483" x="3673475" y="2925763"/>
          <p14:tracePt t="44484" x="3659188" y="2911475"/>
          <p14:tracePt t="44485" x="3643313" y="2911475"/>
          <p14:tracePt t="44486" x="3629025" y="2895600"/>
          <p14:tracePt t="44487" x="3614738" y="2895600"/>
          <p14:tracePt t="44488" x="3598863" y="2881313"/>
          <p14:tracePt t="44489" x="3584575" y="2881313"/>
          <p14:tracePt t="44490" x="3584575" y="2867025"/>
          <p14:tracePt t="44492" x="3568700" y="2867025"/>
          <p14:tracePt t="44492" x="3554413" y="2851150"/>
          <p14:tracePt t="44493" x="3538538" y="2851150"/>
          <p14:tracePt t="44494" x="3524250" y="2836863"/>
          <p14:tracePt t="44495" x="3508375" y="2836863"/>
          <p14:tracePt t="44496" x="3494088" y="2820988"/>
          <p14:tracePt t="44497" x="3494088" y="2806700"/>
          <p14:tracePt t="44498" x="3479800" y="2806700"/>
          <p14:tracePt t="44499" x="3463925" y="2790825"/>
          <p14:tracePt t="44500" x="3449638" y="2776538"/>
          <p14:tracePt t="44501" x="3449638" y="2760663"/>
          <p14:tracePt t="44502" x="3433763" y="2760663"/>
          <p14:tracePt t="44503" x="3419475" y="2746375"/>
          <p14:tracePt t="44504" x="3419475" y="2730500"/>
          <p14:tracePt t="44506" x="3403600" y="2730500"/>
          <p14:tracePt t="44506" x="3389313" y="2716213"/>
          <p14:tracePt t="44507" x="3389313" y="2701925"/>
          <p14:tracePt t="44508" x="3373438" y="2701925"/>
          <p14:tracePt t="44509" x="3359150" y="2686050"/>
          <p14:tracePt t="44510" x="3359150" y="2671763"/>
          <p14:tracePt t="44511" x="3344863" y="2655888"/>
          <p14:tracePt t="44512" x="3344863" y="2641600"/>
          <p14:tracePt t="44513" x="3328988" y="2641600"/>
          <p14:tracePt t="44514" x="3328988" y="2625725"/>
          <p14:tracePt t="44515" x="3314700" y="2611438"/>
          <p14:tracePt t="44516" x="3314700" y="2595563"/>
          <p14:tracePt t="44517" x="3298825" y="2595563"/>
          <p14:tracePt t="44518" x="3298825" y="2581275"/>
          <p14:tracePt t="44519" x="3284538" y="2565400"/>
          <p14:tracePt t="44520" x="3284538" y="2551113"/>
          <p14:tracePt t="44521" x="3284538" y="2536825"/>
          <p14:tracePt t="44522" x="3268663" y="2536825"/>
          <p14:tracePt t="44523" x="3268663" y="2506663"/>
          <p14:tracePt t="44524" x="3268663" y="2490788"/>
          <p14:tracePt t="44527" x="3254375" y="2476500"/>
          <p14:tracePt t="44527" x="3254375" y="2460625"/>
          <p14:tracePt t="44529" x="3254375" y="2446338"/>
          <p14:tracePt t="44529" x="3254375" y="2430463"/>
          <p14:tracePt t="44531" x="3238500" y="2430463"/>
          <p14:tracePt t="44531" x="3238500" y="2416175"/>
          <p14:tracePt t="44532" x="3238500" y="2400300"/>
          <p14:tracePt t="44533" x="3238500" y="2386013"/>
          <p14:tracePt t="44534" x="3238500" y="2371725"/>
          <p14:tracePt t="44535" x="3238500" y="2355850"/>
          <p14:tracePt t="44536" x="3238500" y="2341563"/>
          <p14:tracePt t="44537" x="3238500" y="2325688"/>
          <p14:tracePt t="44538" x="3238500" y="2311400"/>
          <p14:tracePt t="44541" x="3238500" y="2295525"/>
          <p14:tracePt t="44541" x="3238500" y="2281238"/>
          <p14:tracePt t="44543" x="3238500" y="2265363"/>
          <p14:tracePt t="44544" x="3238500" y="2251075"/>
          <p14:tracePt t="44545" x="3238500" y="2235200"/>
          <p14:tracePt t="44547" x="3238500" y="2220913"/>
          <p14:tracePt t="44549" x="3238500" y="2206625"/>
          <p14:tracePt t="44550" x="3254375" y="2206625"/>
          <p14:tracePt t="44550" x="3254375" y="2190750"/>
          <p14:tracePt t="44551" x="3268663" y="2176463"/>
          <p14:tracePt t="44552" x="3268663" y="2160588"/>
          <p14:tracePt t="44554" x="3268663" y="2146300"/>
          <p14:tracePt t="44554" x="3284538" y="2146300"/>
          <p14:tracePt t="44555" x="3284538" y="2130425"/>
          <p14:tracePt t="44556" x="3298825" y="2130425"/>
          <p14:tracePt t="44557" x="3298825" y="2116138"/>
          <p14:tracePt t="44558" x="3298825" y="2100263"/>
          <p14:tracePt t="44559" x="3314700" y="2100263"/>
          <p14:tracePt t="44561" x="3328988" y="2085975"/>
          <p14:tracePt t="44562" x="3328988" y="2071688"/>
          <p14:tracePt t="44563" x="3328988" y="2055813"/>
          <p14:tracePt t="44564" x="3344863" y="2055813"/>
          <p14:tracePt t="44565" x="3344863" y="2041525"/>
          <p14:tracePt t="44566" x="3359150" y="2041525"/>
          <p14:tracePt t="44568" x="3373438" y="2025650"/>
          <p14:tracePt t="44568" x="3373438" y="2011363"/>
          <p14:tracePt t="44569" x="3389313" y="2011363"/>
          <p14:tracePt t="44570" x="3403600" y="1995488"/>
          <p14:tracePt t="44571" x="3403600" y="1981200"/>
          <p14:tracePt t="44572" x="3419475" y="1981200"/>
          <p14:tracePt t="44573" x="3433763" y="1965325"/>
          <p14:tracePt t="44575" x="3449638" y="1951038"/>
          <p14:tracePt t="44576" x="3463925" y="1935163"/>
          <p14:tracePt t="44577" x="3479800" y="1935163"/>
          <p14:tracePt t="44578" x="3494088" y="1920875"/>
          <p14:tracePt t="44579" x="3494088" y="1906588"/>
          <p14:tracePt t="44580" x="3508375" y="1906588"/>
          <p14:tracePt t="44581" x="3524250" y="1906588"/>
          <p14:tracePt t="44582" x="3538538" y="1890713"/>
          <p14:tracePt t="44583" x="3554413" y="1876425"/>
          <p14:tracePt t="44584" x="3568700" y="1876425"/>
          <p14:tracePt t="44585" x="3584575" y="1860550"/>
          <p14:tracePt t="44586" x="3598863" y="1860550"/>
          <p14:tracePt t="44587" x="3598863" y="1846263"/>
          <p14:tracePt t="44589" x="3614738" y="1846263"/>
          <p14:tracePt t="44589" x="3629025" y="1846263"/>
          <p14:tracePt t="44590" x="3643313" y="1830388"/>
          <p14:tracePt t="44591" x="3659188" y="1830388"/>
          <p14:tracePt t="44592" x="3673475" y="1816100"/>
          <p14:tracePt t="44593" x="3689350" y="1816100"/>
          <p14:tracePt t="44594" x="3703638" y="1816100"/>
          <p14:tracePt t="44595" x="3719513" y="1800225"/>
          <p14:tracePt t="44596" x="3733800" y="1800225"/>
          <p14:tracePt t="44597" x="3749675" y="1785938"/>
          <p14:tracePt t="44598" x="3763963" y="1785938"/>
          <p14:tracePt t="44599" x="3794125" y="1785938"/>
          <p14:tracePt t="44600" x="3808413" y="1785938"/>
          <p14:tracePt t="44601" x="3824288" y="1770063"/>
          <p14:tracePt t="44602" x="3838575" y="1770063"/>
          <p14:tracePt t="44603" x="3854450" y="1770063"/>
          <p14:tracePt t="44604" x="3868738" y="1770063"/>
          <p14:tracePt t="44605" x="3884613" y="1755775"/>
          <p14:tracePt t="44606" x="3914775" y="1755775"/>
          <p14:tracePt t="44607" x="3929063" y="1755775"/>
          <p14:tracePt t="44608" x="3943350" y="1755775"/>
          <p14:tracePt t="44610" x="3959225" y="1755775"/>
          <p14:tracePt t="44610" x="3973513" y="1741488"/>
          <p14:tracePt t="44612" x="3989388" y="1741488"/>
          <p14:tracePt t="44612" x="4019550" y="1741488"/>
          <p14:tracePt t="44613" x="4033838" y="1741488"/>
          <p14:tracePt t="44614" x="4049713" y="1741488"/>
          <p14:tracePt t="44615" x="4064000" y="1741488"/>
          <p14:tracePt t="44616" x="4078288" y="1741488"/>
          <p14:tracePt t="44617" x="4094163" y="1741488"/>
          <p14:tracePt t="44618" x="4108450" y="1741488"/>
          <p14:tracePt t="44619" x="4138613" y="1741488"/>
          <p14:tracePt t="44620" x="4154488" y="1741488"/>
          <p14:tracePt t="44621" x="4168775" y="1741488"/>
          <p14:tracePt t="44622" x="4184650" y="1741488"/>
          <p14:tracePt t="44624" x="4198938" y="1741488"/>
          <p14:tracePt t="44624" x="4213225" y="1741488"/>
          <p14:tracePt t="44625" x="4229100" y="1741488"/>
          <p14:tracePt t="44626" x="4243388" y="1741488"/>
          <p14:tracePt t="44627" x="4273550" y="1741488"/>
          <p14:tracePt t="44628" x="4289425" y="1741488"/>
          <p14:tracePt t="44629" x="4303713" y="1741488"/>
          <p14:tracePt t="44630" x="4319588" y="1741488"/>
          <p14:tracePt t="44631" x="4333875" y="1741488"/>
          <p14:tracePt t="44632" x="4348163" y="1741488"/>
          <p14:tracePt t="44633" x="4364038" y="1741488"/>
          <p14:tracePt t="44634" x="4378325" y="1741488"/>
          <p14:tracePt t="44635" x="4394200" y="1741488"/>
          <p14:tracePt t="44636" x="4408488" y="1741488"/>
          <p14:tracePt t="44637" x="4424363" y="1741488"/>
          <p14:tracePt t="44639" x="4438650" y="1755775"/>
          <p14:tracePt t="44639" x="4454525" y="1755775"/>
          <p14:tracePt t="44640" x="4468813" y="1755775"/>
          <p14:tracePt t="44641" x="4484688" y="1755775"/>
          <p14:tracePt t="44642" x="4484688" y="1770063"/>
          <p14:tracePt t="44643" x="4498975" y="1770063"/>
          <p14:tracePt t="44644" x="4513263" y="1770063"/>
          <p14:tracePt t="44645" x="4529138" y="1770063"/>
          <p14:tracePt t="44646" x="4543425" y="1785938"/>
          <p14:tracePt t="44647" x="4559300" y="1785938"/>
          <p14:tracePt t="44648" x="4559300" y="1800225"/>
          <p14:tracePt t="44649" x="4573588" y="1800225"/>
          <p14:tracePt t="44651" x="4589463" y="1800225"/>
          <p14:tracePt t="44651" x="4589463" y="1816100"/>
          <p14:tracePt t="44652" x="4603750" y="1816100"/>
          <p14:tracePt t="44653" x="4619625" y="1830388"/>
          <p14:tracePt t="44655" x="4633913" y="1830388"/>
          <p14:tracePt t="44656" x="4633913" y="1846263"/>
          <p14:tracePt t="44659" x="4648200" y="1860550"/>
          <p14:tracePt t="44660" x="4664075" y="1860550"/>
          <p14:tracePt t="44661" x="4664075" y="1876425"/>
          <p14:tracePt t="44662" x="4678363" y="1876425"/>
          <p14:tracePt t="44663" x="4678363" y="1890713"/>
          <p14:tracePt t="44665" x="4694238" y="1890713"/>
          <p14:tracePt t="44666" x="4694238" y="1906588"/>
          <p14:tracePt t="44667" x="4694238" y="1920875"/>
          <p14:tracePt t="44669" x="4694238" y="1935163"/>
          <p14:tracePt t="44671" x="4708525" y="1935163"/>
          <p14:tracePt t="44672" x="4708525" y="1951038"/>
          <p14:tracePt t="44673" x="4708525" y="1965325"/>
          <p14:tracePt t="44673" x="4708525" y="1981200"/>
          <p14:tracePt t="44675" x="4708525" y="1995488"/>
          <p14:tracePt t="44676" x="4724400" y="1995488"/>
          <p14:tracePt t="44677" x="4724400" y="2011363"/>
          <p14:tracePt t="44679" x="4724400" y="2025650"/>
          <p14:tracePt t="44680" x="4724400" y="2041525"/>
          <p14:tracePt t="44680" x="4724400" y="2055813"/>
          <p14:tracePt t="44681" x="4724400" y="2071688"/>
          <p14:tracePt t="44682" x="4724400" y="2085975"/>
          <p14:tracePt t="44683" x="4724400" y="2100263"/>
          <p14:tracePt t="44684" x="4724400" y="2116138"/>
          <p14:tracePt t="44686" x="4724400" y="2130425"/>
          <p14:tracePt t="44687" x="4724400" y="2146300"/>
          <p14:tracePt t="44688" x="4724400" y="2160588"/>
          <p14:tracePt t="44689" x="4724400" y="2176463"/>
          <p14:tracePt t="44690" x="4724400" y="2190750"/>
          <p14:tracePt t="44691" x="4724400" y="2206625"/>
          <p14:tracePt t="44694" x="4708525" y="2220913"/>
          <p14:tracePt t="44695" x="4708525" y="2235200"/>
          <p14:tracePt t="44695" x="4708525" y="2251075"/>
          <p14:tracePt t="44696" x="4708525" y="2265363"/>
          <p14:tracePt t="44697" x="4694238" y="2265363"/>
          <p14:tracePt t="44698" x="4694238" y="2281238"/>
          <p14:tracePt t="44700" x="4694238" y="2311400"/>
          <p14:tracePt t="44701" x="4678363" y="2311400"/>
          <p14:tracePt t="44702" x="4678363" y="2325688"/>
          <p14:tracePt t="44703" x="4678363" y="2341563"/>
          <p14:tracePt t="44704" x="4664075" y="2341563"/>
          <p14:tracePt t="44705" x="4664075" y="2355850"/>
          <p14:tracePt t="44707" x="4664075" y="2371725"/>
          <p14:tracePt t="44707" x="4648200" y="2371725"/>
          <p14:tracePt t="44708" x="4648200" y="2386013"/>
          <p14:tracePt t="44709" x="4648200" y="2400300"/>
          <p14:tracePt t="44710" x="4633913" y="2400300"/>
          <p14:tracePt t="44711" x="4633913" y="2416175"/>
          <p14:tracePt t="44712" x="4619625" y="2430463"/>
          <p14:tracePt t="44713" x="4603750" y="2446338"/>
          <p14:tracePt t="44714" x="4603750" y="2460625"/>
          <p14:tracePt t="44715" x="4589463" y="2460625"/>
          <p14:tracePt t="44716" x="4589463" y="2476500"/>
          <p14:tracePt t="44717" x="4573588" y="2476500"/>
          <p14:tracePt t="44718" x="4573588" y="2490788"/>
          <p14:tracePt t="44719" x="4559300" y="2490788"/>
          <p14:tracePt t="44721" x="4559300" y="2506663"/>
          <p14:tracePt t="44721" x="4559300" y="2520950"/>
          <p14:tracePt t="44722" x="4543425" y="2520950"/>
          <p14:tracePt t="44723" x="4543425" y="2536825"/>
          <p14:tracePt t="44724" x="4529138" y="2536825"/>
          <p14:tracePt t="44725" x="4529138" y="2551113"/>
          <p14:tracePt t="44726" x="4513263" y="2551113"/>
          <p14:tracePt t="44727" x="4513263" y="2565400"/>
          <p14:tracePt t="44728" x="4498975" y="2565400"/>
          <p14:tracePt t="44729" x="4498975" y="2581275"/>
          <p14:tracePt t="44730" x="4484688" y="2581275"/>
          <p14:tracePt t="44731" x="4484688" y="2595563"/>
          <p14:tracePt t="44732" x="4468813" y="2595563"/>
          <p14:tracePt t="44733" x="4454525" y="2595563"/>
          <p14:tracePt t="44734" x="4454525" y="2611438"/>
          <p14:tracePt t="44736" x="4438650" y="2611438"/>
          <p14:tracePt t="44737" x="4438650" y="2625725"/>
          <p14:tracePt t="44738" x="4424363" y="2625725"/>
          <p14:tracePt t="44740" x="4408488" y="2625725"/>
          <p14:tracePt t="44742" x="4408488" y="2641600"/>
          <p14:tracePt t="44742" x="4394200" y="2641600"/>
          <p14:tracePt t="44744" x="4378325" y="2641600"/>
          <p14:tracePt t="44745" x="4378325" y="2655888"/>
          <p14:tracePt t="44746" x="4364038" y="2655888"/>
          <p14:tracePt t="44748" x="4348163" y="2655888"/>
          <p14:tracePt t="44749" x="4333875" y="2655888"/>
          <p14:tracePt t="44750" x="4333875" y="2671763"/>
          <p14:tracePt t="44752" x="4319588" y="2671763"/>
          <p14:tracePt t="44754" x="4303713" y="2671763"/>
          <p14:tracePt t="44755" x="4289425" y="2671763"/>
          <p14:tracePt t="44756" x="4273550" y="2671763"/>
          <p14:tracePt t="44759" x="4259263" y="2671763"/>
          <p14:tracePt t="44759" x="4259263" y="2686050"/>
          <p14:tracePt t="44761" x="4243388" y="2686050"/>
          <p14:tracePt t="44762" x="4229100" y="2686050"/>
          <p14:tracePt t="44764" x="4213225" y="2686050"/>
          <p14:tracePt t="44765" x="4198938" y="2686050"/>
          <p14:tracePt t="44766" x="4184650" y="2686050"/>
          <p14:tracePt t="44769" x="4168775" y="2686050"/>
          <p14:tracePt t="44770" x="4154488" y="2686050"/>
          <p14:tracePt t="44772" x="4138613" y="2686050"/>
          <p14:tracePt t="44772" x="4124325" y="2671763"/>
          <p14:tracePt t="44774" x="4108450" y="2671763"/>
          <p14:tracePt t="44776" x="4094163" y="2671763"/>
          <p14:tracePt t="44777" x="4078288" y="2655888"/>
          <p14:tracePt t="44778" x="4064000" y="2655888"/>
          <p14:tracePt t="44780" x="4049713" y="2655888"/>
          <p14:tracePt t="44781" x="4049713" y="2641600"/>
          <p14:tracePt t="44782" x="4033838" y="2641600"/>
          <p14:tracePt t="44784" x="4019550" y="2641600"/>
          <p14:tracePt t="44784" x="4003675" y="2641600"/>
          <p14:tracePt t="44786" x="4003675" y="2625725"/>
          <p14:tracePt t="44787" x="3989388" y="2625725"/>
          <p14:tracePt t="44788" x="3989388" y="2611438"/>
          <p14:tracePt t="44788" x="3973513" y="2611438"/>
          <p14:tracePt t="44790" x="3959225" y="2595563"/>
          <p14:tracePt t="44792" x="3943350" y="2595563"/>
          <p14:tracePt t="44792" x="3929063" y="2595563"/>
          <p14:tracePt t="44793" x="3929063" y="2581275"/>
          <p14:tracePt t="44794" x="3914775" y="2581275"/>
          <p14:tracePt t="44795" x="3898900" y="2581275"/>
          <p14:tracePt t="44797" x="3898900" y="2565400"/>
          <p14:tracePt t="44797" x="3884613" y="2565400"/>
          <p14:tracePt t="44799" x="3884613" y="2551113"/>
          <p14:tracePt t="44799" x="3868738" y="2551113"/>
          <p14:tracePt t="44800" x="3854450" y="2551113"/>
          <p14:tracePt t="44801" x="3854450" y="2536825"/>
          <p14:tracePt t="44802" x="3838575" y="2536825"/>
          <p14:tracePt t="44804" x="3824288" y="2520950"/>
          <p14:tracePt t="44806" x="3808413" y="2506663"/>
          <p14:tracePt t="44806" x="3794125" y="2506663"/>
          <p14:tracePt t="44807" x="3779838" y="2490788"/>
          <p14:tracePt t="44808" x="3779838" y="2476500"/>
          <p14:tracePt t="44809" x="3763963" y="2476500"/>
          <p14:tracePt t="44811" x="3749675" y="2460625"/>
          <p14:tracePt t="44811" x="3733800" y="2460625"/>
          <p14:tracePt t="44812" x="3719513" y="2446338"/>
          <p14:tracePt t="44813" x="3719513" y="2430463"/>
          <p14:tracePt t="44814" x="3703638" y="2430463"/>
          <p14:tracePt t="44815" x="3689350" y="2416175"/>
          <p14:tracePt t="44817" x="3689350" y="2400300"/>
          <p14:tracePt t="44818" x="3673475" y="2400300"/>
          <p14:tracePt t="44818" x="3659188" y="2386013"/>
          <p14:tracePt t="44820" x="3659188" y="2371725"/>
          <p14:tracePt t="44820" x="3643313" y="2355850"/>
          <p14:tracePt t="44821" x="3629025" y="2341563"/>
          <p14:tracePt t="44822" x="3629025" y="2325688"/>
          <p14:tracePt t="44823" x="3614738" y="2325688"/>
          <p14:tracePt t="44825" x="3614738" y="2311400"/>
          <p14:tracePt t="44825" x="3598863" y="2311400"/>
          <p14:tracePt t="44827" x="3598863" y="2295525"/>
          <p14:tracePt t="44827" x="3584575" y="2281238"/>
          <p14:tracePt t="44828" x="3584575" y="2265363"/>
          <p14:tracePt t="44829" x="3568700" y="2265363"/>
          <p14:tracePt t="44830" x="3568700" y="2251075"/>
          <p14:tracePt t="44832" x="3554413" y="2235200"/>
          <p14:tracePt t="44832" x="3554413" y="2220913"/>
          <p14:tracePt t="44834" x="3538538" y="2220913"/>
          <p14:tracePt t="44834" x="3538538" y="2206625"/>
          <p14:tracePt t="44835" x="3538538" y="2190750"/>
          <p14:tracePt t="44837" x="3538538" y="2176463"/>
          <p14:tracePt t="44837" x="3524250" y="2176463"/>
          <p14:tracePt t="44839" x="3524250" y="2160588"/>
          <p14:tracePt t="44840" x="3524250" y="2146300"/>
          <p14:tracePt t="44841" x="3508375" y="2146300"/>
          <p14:tracePt t="44841" x="3508375" y="2130425"/>
          <p14:tracePt t="44842" x="3508375" y="2116138"/>
          <p14:tracePt t="44844" x="3508375" y="2100263"/>
          <p14:tracePt t="44846" x="3508375" y="2085975"/>
          <p14:tracePt t="44848" x="3508375" y="2071688"/>
          <p14:tracePt t="44850" x="3508375" y="2055813"/>
          <p14:tracePt t="44853" x="3508375" y="2041525"/>
          <p14:tracePt t="44854" x="3508375" y="2025650"/>
          <p14:tracePt t="44854" x="3508375" y="2011363"/>
          <p14:tracePt t="44857" x="3508375" y="1995488"/>
          <p14:tracePt t="44859" x="3508375" y="1981200"/>
          <p14:tracePt t="44861" x="3508375" y="1965325"/>
          <p14:tracePt t="44862" x="3508375" y="1951038"/>
          <p14:tracePt t="44864" x="3508375" y="1935163"/>
          <p14:tracePt t="44865" x="3524250" y="1935163"/>
          <p14:tracePt t="44866" x="3524250" y="1920875"/>
          <p14:tracePt t="44868" x="3524250" y="1906588"/>
          <p14:tracePt t="44869" x="3538538" y="1906588"/>
          <p14:tracePt t="44869" x="3538538" y="1890713"/>
          <p14:tracePt t="44870" x="3554413" y="1890713"/>
          <p14:tracePt t="44871" x="3554413" y="1876425"/>
          <p14:tracePt t="44872" x="3568700" y="1876425"/>
          <p14:tracePt t="44874" x="3568700" y="1860550"/>
          <p14:tracePt t="44876" x="3584575" y="1860550"/>
          <p14:tracePt t="44877" x="3584575" y="1846263"/>
          <p14:tracePt t="44877" x="3598863" y="1846263"/>
          <p14:tracePt t="44888" x="3673475" y="1816100"/>
          <p14:tracePt t="44890" x="3689350" y="1816100"/>
          <p14:tracePt t="44892" x="3703638" y="1816100"/>
          <p14:tracePt t="44894" x="3719513" y="1816100"/>
          <p14:tracePt t="44894" x="3719513" y="1800225"/>
          <p14:tracePt t="44895" x="3733800" y="1800225"/>
          <p14:tracePt t="44897" x="3749675" y="1800225"/>
          <p14:tracePt t="44899" x="3763963" y="1800225"/>
          <p14:tracePt t="44901" x="3779838" y="1800225"/>
          <p14:tracePt t="44902" x="3794125" y="1800225"/>
          <p14:tracePt t="44903" x="3808413" y="1800225"/>
          <p14:tracePt t="44905" x="3824288" y="1800225"/>
          <p14:tracePt t="44906" x="3838575" y="1800225"/>
          <p14:tracePt t="44908" x="3854450" y="1800225"/>
          <p14:tracePt t="44910" x="3868738" y="1800225"/>
          <p14:tracePt t="44910" x="3884613" y="1800225"/>
          <p14:tracePt t="44912" x="3898900" y="1800225"/>
          <p14:tracePt t="44914" x="3914775" y="1816100"/>
          <p14:tracePt t="44914" x="3929063" y="1816100"/>
          <p14:tracePt t="44916" x="3943350" y="1816100"/>
          <p14:tracePt t="44917" x="3959225" y="1816100"/>
          <p14:tracePt t="44919" x="3959225" y="1830388"/>
          <p14:tracePt t="44919" x="3973513" y="1830388"/>
          <p14:tracePt t="44920" x="3989388" y="1830388"/>
          <p14:tracePt t="44922" x="4019550" y="1846263"/>
          <p14:tracePt t="44923" x="4033838" y="1846263"/>
          <p14:tracePt t="44924" x="4049713" y="1846263"/>
          <p14:tracePt t="44925" x="4064000" y="1860550"/>
          <p14:tracePt t="44926" x="4078288" y="1860550"/>
          <p14:tracePt t="44927" x="4094163" y="1860550"/>
          <p14:tracePt t="44929" x="4094163" y="1876425"/>
          <p14:tracePt t="44929" x="4108450" y="1876425"/>
          <p14:tracePt t="44931" x="4124325" y="1890713"/>
          <p14:tracePt t="44932" x="4138613" y="1890713"/>
          <p14:tracePt t="44932" x="4154488" y="1890713"/>
          <p14:tracePt t="44933" x="4168775" y="1906588"/>
          <p14:tracePt t="44934" x="4184650" y="1906588"/>
          <p14:tracePt t="44936" x="4213225" y="1920875"/>
          <p14:tracePt t="44937" x="4229100" y="1935163"/>
          <p14:tracePt t="44938" x="4243388" y="1935163"/>
          <p14:tracePt t="44940" x="4259263" y="1951038"/>
          <p14:tracePt t="44940" x="4273550" y="1951038"/>
          <p14:tracePt t="44941" x="4289425" y="1965325"/>
          <p14:tracePt t="44943" x="4303713" y="1965325"/>
          <p14:tracePt t="44943" x="4319588" y="1981200"/>
          <p14:tracePt t="44944" x="4333875" y="1981200"/>
          <p14:tracePt t="44945" x="4333875" y="1995488"/>
          <p14:tracePt t="44946" x="4348163" y="1995488"/>
          <p14:tracePt t="44948" x="4364038" y="2011363"/>
          <p14:tracePt t="44948" x="4378325" y="2025650"/>
          <p14:tracePt t="44949" x="4394200" y="2025650"/>
          <p14:tracePt t="44950" x="4408488" y="2041525"/>
          <p14:tracePt t="44951" x="4424363" y="2055813"/>
          <p14:tracePt t="44952" x="4438650" y="2055813"/>
          <p14:tracePt t="44953" x="4438650" y="2071688"/>
          <p14:tracePt t="44954" x="4454525" y="2071688"/>
          <p14:tracePt t="44956" x="4468813" y="2085975"/>
          <p14:tracePt t="44957" x="4484688" y="2100263"/>
          <p14:tracePt t="44957" x="4498975" y="2100263"/>
          <p14:tracePt t="44959" x="4498975" y="2116138"/>
          <p14:tracePt t="44959" x="4513263" y="2130425"/>
          <p14:tracePt t="44960" x="4529138" y="2130425"/>
          <p14:tracePt t="44961" x="4529138" y="2146300"/>
          <p14:tracePt t="44962" x="4543425" y="2160588"/>
          <p14:tracePt t="44964" x="4559300" y="2160588"/>
          <p14:tracePt t="44964" x="4559300" y="2176463"/>
          <p14:tracePt t="44965" x="4573588" y="2190750"/>
          <p14:tracePt t="44966" x="4589463" y="2190750"/>
          <p14:tracePt t="44967" x="4589463" y="2206625"/>
          <p14:tracePt t="44968" x="4603750" y="2220913"/>
          <p14:tracePt t="44969" x="4603750" y="2235200"/>
          <p14:tracePt t="44971" x="4619625" y="2235200"/>
          <p14:tracePt t="44971" x="4619625" y="2251075"/>
          <p14:tracePt t="44972" x="4619625" y="2265363"/>
          <p14:tracePt t="44973" x="4633913" y="2265363"/>
          <p14:tracePt t="44974" x="4633913" y="2281238"/>
          <p14:tracePt t="44975" x="4648200" y="2295525"/>
          <p14:tracePt t="44976" x="4648200" y="2311400"/>
          <p14:tracePt t="44977" x="4664075" y="2311400"/>
          <p14:tracePt t="44978" x="4664075" y="2325688"/>
          <p14:tracePt t="44980" x="4664075" y="2341563"/>
          <p14:tracePt t="44980" x="4678363" y="2341563"/>
          <p14:tracePt t="44981" x="4678363" y="2355850"/>
          <p14:tracePt t="44982" x="4678363" y="2371725"/>
          <p14:tracePt t="44985" x="4678363" y="2386013"/>
          <p14:tracePt t="44985" x="4678363" y="2400300"/>
          <p14:tracePt t="44986" x="4694238" y="2400300"/>
          <p14:tracePt t="44988" x="4694238" y="2416175"/>
          <p14:tracePt t="44988" x="4694238" y="2430463"/>
          <p14:tracePt t="44989" x="4694238" y="2446338"/>
          <p14:tracePt t="44990" x="4694238" y="2460625"/>
          <p14:tracePt t="44991" x="4694238" y="2476500"/>
          <p14:tracePt t="44992" x="4708525" y="2490788"/>
          <p14:tracePt t="44993" x="4708525" y="2506663"/>
          <p14:tracePt t="44994" x="4708525" y="2520950"/>
          <p14:tracePt t="44996" x="4708525" y="2536825"/>
          <p14:tracePt t="44996" x="4708525" y="2551113"/>
          <p14:tracePt t="44997" x="4708525" y="2565400"/>
          <p14:tracePt t="44999" x="4708525" y="2581275"/>
          <p14:tracePt t="44999" x="4708525" y="2595563"/>
          <p14:tracePt t="45001" x="4708525" y="2611438"/>
          <p14:tracePt t="45001" x="4708525" y="2625725"/>
          <p14:tracePt t="45003" x="4708525" y="2641600"/>
          <p14:tracePt t="45004" x="4708525" y="2655888"/>
          <p14:tracePt t="45004" x="4694238" y="2671763"/>
          <p14:tracePt t="45006" x="4694238" y="2686050"/>
          <p14:tracePt t="45006" x="4678363" y="2701925"/>
          <p14:tracePt t="45007" x="4678363" y="2716213"/>
          <p14:tracePt t="45008" x="4664075" y="2716213"/>
          <p14:tracePt t="45010" x="4664075" y="2730500"/>
          <p14:tracePt t="45010" x="4664075" y="2746375"/>
          <p14:tracePt t="45012" x="4648200" y="2746375"/>
          <p14:tracePt t="45012" x="4633913" y="2760663"/>
          <p14:tracePt t="45013" x="4633913" y="2776538"/>
          <p14:tracePt t="45014" x="4619625" y="2776538"/>
          <p14:tracePt t="45015" x="4603750" y="2790825"/>
          <p14:tracePt t="45016" x="4589463" y="2790825"/>
          <p14:tracePt t="45017" x="4589463" y="2806700"/>
          <p14:tracePt t="45020" x="4573588" y="2820988"/>
          <p14:tracePt t="45021" x="4559300" y="2820988"/>
          <p14:tracePt t="45021" x="4543425" y="2820988"/>
          <p14:tracePt t="45022" x="4529138" y="2836863"/>
          <p14:tracePt t="45023" x="4513263" y="2836863"/>
          <p14:tracePt t="45024" x="4513263" y="2851150"/>
          <p14:tracePt t="45026" x="4498975" y="2851150"/>
          <p14:tracePt t="45026" x="4484688" y="2867025"/>
          <p14:tracePt t="45027" x="4468813" y="2867025"/>
          <p14:tracePt t="45028" x="4454525" y="2881313"/>
          <p14:tracePt t="45029" x="4438650" y="2881313"/>
          <p14:tracePt t="45030" x="4424363" y="2881313"/>
          <p14:tracePt t="45031" x="4408488" y="2895600"/>
          <p14:tracePt t="45032" x="4394200" y="2895600"/>
          <p14:tracePt t="45033" x="4378325" y="2895600"/>
          <p14:tracePt t="45034" x="4364038" y="2911475"/>
          <p14:tracePt t="45035" x="4348163" y="2911475"/>
          <p14:tracePt t="45036" x="4333875" y="2911475"/>
          <p14:tracePt t="45037" x="4319588" y="2911475"/>
          <p14:tracePt t="45038" x="4319588" y="2925763"/>
          <p14:tracePt t="45040" x="4289425" y="2925763"/>
          <p14:tracePt t="45042" x="4259263" y="2941638"/>
          <p14:tracePt t="45042" x="4243388" y="2941638"/>
          <p14:tracePt t="45043" x="4229100" y="2941638"/>
          <p14:tracePt t="45044" x="4213225" y="2941638"/>
          <p14:tracePt t="45045" x="4198938" y="2941638"/>
          <p14:tracePt t="45047" x="4184650" y="2941638"/>
          <p14:tracePt t="45047" x="4184650" y="2955925"/>
          <p14:tracePt t="45048" x="4168775" y="2955925"/>
          <p14:tracePt t="45049" x="4154488" y="2955925"/>
          <p14:tracePt t="45050" x="4138613" y="2955925"/>
          <p14:tracePt t="45051" x="4124325" y="2955925"/>
          <p14:tracePt t="45052" x="4108450" y="2955925"/>
          <p14:tracePt t="45054" x="4094163" y="2955925"/>
          <p14:tracePt t="45054" x="4078288" y="2955925"/>
          <p14:tracePt t="45055" x="4064000" y="2955925"/>
          <p14:tracePt t="45056" x="4049713" y="2955925"/>
          <p14:tracePt t="45057" x="4033838" y="2955925"/>
          <p14:tracePt t="45058" x="4019550" y="2955925"/>
          <p14:tracePt t="45059" x="4003675" y="2955925"/>
          <p14:tracePt t="45061" x="3989388" y="2955925"/>
          <p14:tracePt t="45061" x="3973513" y="2955925"/>
          <p14:tracePt t="45062" x="3943350" y="2955925"/>
          <p14:tracePt t="45063" x="3929063" y="2955925"/>
          <p14:tracePt t="45064" x="3914775" y="2955925"/>
          <p14:tracePt t="45065" x="3898900" y="2955925"/>
          <p14:tracePt t="45066" x="3884613" y="2955925"/>
          <p14:tracePt t="45068" x="3868738" y="2955925"/>
          <p14:tracePt t="45068" x="3854450" y="2955925"/>
          <p14:tracePt t="45069" x="3854450" y="2941638"/>
          <p14:tracePt t="45071" x="3838575" y="2941638"/>
          <p14:tracePt t="45072" x="3824288" y="2941638"/>
          <p14:tracePt t="45072" x="3808413" y="2941638"/>
          <p14:tracePt t="45074" x="3794125" y="2925763"/>
          <p14:tracePt t="45075" x="3779838" y="2925763"/>
          <p14:tracePt t="45076" x="3763963" y="2925763"/>
          <p14:tracePt t="45076" x="3749675" y="2925763"/>
          <p14:tracePt t="45078" x="3749675" y="2911475"/>
          <p14:tracePt t="45078" x="3733800" y="2911475"/>
          <p14:tracePt t="45079" x="3719513" y="2895600"/>
          <p14:tracePt t="45080" x="3703638" y="2895600"/>
          <p14:tracePt t="45081" x="3689350" y="2895600"/>
          <p14:tracePt t="45082" x="3689350" y="2881313"/>
          <p14:tracePt t="45083" x="3673475" y="2881313"/>
          <p14:tracePt t="45084" x="3659188" y="2867025"/>
          <p14:tracePt t="45085" x="3643313" y="2867025"/>
          <p14:tracePt t="45086" x="3643313" y="2851150"/>
          <p14:tracePt t="45087" x="3629025" y="2851150"/>
          <p14:tracePt t="45089" x="3629025" y="2836863"/>
          <p14:tracePt t="45089" x="3614738" y="2836863"/>
          <p14:tracePt t="45090" x="3598863" y="2820988"/>
          <p14:tracePt t="45092" x="3584575" y="2820988"/>
          <p14:tracePt t="45092" x="3584575" y="2806700"/>
          <p14:tracePt t="45094" x="3568700" y="2806700"/>
          <p14:tracePt t="45095" x="3568700" y="2790825"/>
          <p14:tracePt t="45095" x="3554413" y="2790825"/>
          <p14:tracePt t="45096" x="3554413" y="2776538"/>
          <p14:tracePt t="45097" x="3538538" y="2776538"/>
          <p14:tracePt t="45098" x="3524250" y="2760663"/>
          <p14:tracePt t="45100" x="3524250" y="2746375"/>
          <p14:tracePt t="45100" x="3508375" y="2746375"/>
          <p14:tracePt t="45102" x="3508375" y="2730500"/>
          <p14:tracePt t="45103" x="3508375" y="2716213"/>
          <p14:tracePt t="45103" x="3494088" y="2716213"/>
          <p14:tracePt t="45104" x="3494088" y="2701925"/>
          <p14:tracePt t="45105" x="3479800" y="2701925"/>
          <p14:tracePt t="45106" x="3479800" y="2686050"/>
          <p14:tracePt t="45107" x="3463925" y="2671763"/>
          <p14:tracePt t="45108" x="3463925" y="2655888"/>
          <p14:tracePt t="45109" x="3463925" y="2641600"/>
          <p14:tracePt t="45110" x="3449638" y="2641600"/>
          <p14:tracePt t="45111" x="3449638" y="2625725"/>
          <p14:tracePt t="45112" x="3449638" y="2611438"/>
          <p14:tracePt t="45113" x="3433763" y="2611438"/>
          <p14:tracePt t="45114" x="3433763" y="2595563"/>
          <p14:tracePt t="45115" x="3433763" y="2581275"/>
          <p14:tracePt t="45117" x="3419475" y="2581275"/>
          <p14:tracePt t="45118" x="3419475" y="2565400"/>
          <p14:tracePt t="45118" x="3419475" y="2551113"/>
          <p14:tracePt t="45119" x="3419475" y="2536825"/>
          <p14:tracePt t="45120" x="3419475" y="2520950"/>
          <p14:tracePt t="45121" x="3403600" y="2520950"/>
          <p14:tracePt t="45122" x="3403600" y="2506663"/>
          <p14:tracePt t="45124" x="3403600" y="2490788"/>
          <p14:tracePt t="45124" x="3403600" y="2476500"/>
          <p14:tracePt t="45125" x="3389313" y="2460625"/>
          <p14:tracePt t="45126" x="3389313" y="2446338"/>
          <p14:tracePt t="45127" x="3389313" y="2430463"/>
          <p14:tracePt t="45128" x="3389313" y="2416175"/>
          <p14:tracePt t="45129" x="3389313" y="2400300"/>
          <p14:tracePt t="45130" x="3389313" y="2386013"/>
          <p14:tracePt t="45132" x="3389313" y="2371725"/>
          <p14:tracePt t="45132" x="3389313" y="2355850"/>
          <p14:tracePt t="45133" x="3389313" y="2341563"/>
          <p14:tracePt t="45134" x="3373438" y="2341563"/>
          <p14:tracePt t="45135" x="3373438" y="2325688"/>
          <p14:tracePt t="45137" x="3373438" y="2295525"/>
          <p14:tracePt t="45139" x="3373438" y="2281238"/>
          <p14:tracePt t="45140" x="3373438" y="2265363"/>
          <p14:tracePt t="45140" x="3373438" y="2251075"/>
          <p14:tracePt t="45142" x="3373438" y="2235200"/>
          <p14:tracePt t="45142" x="3373438" y="2220913"/>
          <p14:tracePt t="45143" x="3373438" y="2206625"/>
          <p14:tracePt t="45144" x="3373438" y="2190750"/>
          <p14:tracePt t="45146" x="3373438" y="2176463"/>
          <p14:tracePt t="45147" x="3373438" y="2160588"/>
          <p14:tracePt t="45148" x="3373438" y="2146300"/>
          <p14:tracePt t="45149" x="3389313" y="2146300"/>
          <p14:tracePt t="45150" x="3389313" y="2130425"/>
          <p14:tracePt t="45151" x="3389313" y="2116138"/>
          <p14:tracePt t="45152" x="3389313" y="2100263"/>
          <p14:tracePt t="45153" x="3389313" y="2085975"/>
          <p14:tracePt t="45154" x="3403600" y="2085975"/>
          <p14:tracePt t="45155" x="3403600" y="2071688"/>
          <p14:tracePt t="45156" x="3403600" y="2055813"/>
          <p14:tracePt t="45157" x="3403600" y="2041525"/>
          <p14:tracePt t="45158" x="3419475" y="2041525"/>
          <p14:tracePt t="45159" x="3419475" y="2025650"/>
          <p14:tracePt t="45160" x="3419475" y="2011363"/>
          <p14:tracePt t="45161" x="3419475" y="1995488"/>
          <p14:tracePt t="45163" x="3433763" y="1995488"/>
          <p14:tracePt t="45163" x="3433763" y="1981200"/>
          <p14:tracePt t="45165" x="3433763" y="1965325"/>
          <p14:tracePt t="45165" x="3449638" y="1965325"/>
          <p14:tracePt t="45166" x="3449638" y="1951038"/>
          <p14:tracePt t="45167" x="3449638" y="1935163"/>
          <p14:tracePt t="45168" x="3463925" y="1935163"/>
          <p14:tracePt t="45169" x="3463925" y="1920875"/>
          <p14:tracePt t="45170" x="3463925" y="1906588"/>
          <p14:tracePt t="45172" x="3479800" y="1890713"/>
          <p14:tracePt t="45173" x="3494088" y="1890713"/>
          <p14:tracePt t="45174" x="3494088" y="1876425"/>
          <p14:tracePt t="45175" x="3494088" y="1860550"/>
          <p14:tracePt t="45176" x="3508375" y="1860550"/>
          <p14:tracePt t="45179" x="3508375" y="1846263"/>
          <p14:tracePt t="45179" x="3524250" y="1846263"/>
          <p14:tracePt t="45180" x="3524250" y="1830388"/>
          <p14:tracePt t="45181" x="3538538" y="1830388"/>
          <p14:tracePt t="45182" x="3538538" y="1816100"/>
          <p14:tracePt t="45183" x="3554413" y="1816100"/>
          <p14:tracePt t="45186" x="3568700" y="1800225"/>
          <p14:tracePt t="45187" x="3568700" y="1785938"/>
          <p14:tracePt t="45188" x="3584575" y="1785938"/>
          <p14:tracePt t="45190" x="3584575" y="1770063"/>
          <p14:tracePt t="45191" x="3598863" y="1770063"/>
          <p14:tracePt t="45193" x="3614738" y="1770063"/>
          <p14:tracePt t="45193" x="3614738" y="1755775"/>
          <p14:tracePt t="45196" x="3629025" y="1755775"/>
          <p14:tracePt t="45197" x="3643313" y="1755775"/>
          <p14:tracePt t="45199" x="3643313" y="1741488"/>
          <p14:tracePt t="45200" x="3659188" y="1741488"/>
          <p14:tracePt t="45202" x="3659188" y="1725613"/>
          <p14:tracePt t="45203" x="3673475" y="1725613"/>
          <p14:tracePt t="45203" x="3689350" y="1725613"/>
          <p14:tracePt t="45205" x="3703638" y="1725613"/>
          <p14:tracePt t="45208" x="3719513" y="1711325"/>
          <p14:tracePt t="45210" x="3733800" y="1711325"/>
          <p14:tracePt t="45212" x="3749675" y="1711325"/>
          <p14:tracePt t="45214" x="3763963" y="1711325"/>
          <p14:tracePt t="45217" x="3779838" y="1711325"/>
          <p14:tracePt t="45221" x="3794125" y="1711325"/>
          <p14:tracePt t="45223" x="3808413" y="1711325"/>
          <p14:tracePt t="45225" x="3824288" y="1711325"/>
          <p14:tracePt t="45228" x="3838575" y="1711325"/>
          <p14:tracePt t="45229" x="3854450" y="1711325"/>
          <p14:tracePt t="45231" x="3868738" y="1711325"/>
          <p14:tracePt t="45235" x="3884613" y="1711325"/>
          <p14:tracePt t="45237" x="3898900" y="1711325"/>
          <p14:tracePt t="45240" x="3914775" y="1711325"/>
          <p14:tracePt t="45243" x="3929063" y="1711325"/>
          <p14:tracePt t="45245" x="3943350" y="1711325"/>
          <p14:tracePt t="45245" x="3943350" y="1725613"/>
          <p14:tracePt t="45247" x="3959225" y="1725613"/>
          <p14:tracePt t="45251" x="3973513" y="1725613"/>
          <p14:tracePt t="45253" x="3973513" y="1741488"/>
          <p14:tracePt t="45253" x="3989388" y="1741488"/>
          <p14:tracePt t="45257" x="4003675" y="1741488"/>
          <p14:tracePt t="45258" x="4003675" y="1755775"/>
          <p14:tracePt t="45260" x="4019550" y="1755775"/>
          <p14:tracePt t="45264" x="4019550" y="1770063"/>
          <p14:tracePt t="45264" x="4033838" y="1770063"/>
          <p14:tracePt t="45268" x="4049713" y="1770063"/>
          <p14:tracePt t="45268" x="4049713" y="1785938"/>
          <p14:tracePt t="45270" x="4064000" y="1785938"/>
          <p14:tracePt t="45274" x="4064000" y="1800225"/>
          <p14:tracePt t="45276" x="4078288" y="1800225"/>
          <p14:tracePt t="45277" x="4078288" y="1816100"/>
          <p14:tracePt t="45279" x="4094163" y="1816100"/>
          <p14:tracePt t="45281" x="4094163" y="1830388"/>
          <p14:tracePt t="45285" x="4108450" y="1830388"/>
          <p14:tracePt t="45285" x="4108450" y="1846263"/>
          <p14:tracePt t="45290" x="4108450" y="1860550"/>
          <p14:tracePt t="45292" x="4124325" y="1860550"/>
          <p14:tracePt t="45295" x="4124325" y="1876425"/>
          <p14:tracePt t="45298" x="4124325" y="1890713"/>
          <p14:tracePt t="45300" x="4138613" y="1890713"/>
          <p14:tracePt t="45302" x="4138613" y="1906588"/>
          <p14:tracePt t="45307" x="4138613" y="1920875"/>
          <p14:tracePt t="45309" x="4154488" y="1920875"/>
          <p14:tracePt t="45311" x="4154488" y="1935163"/>
          <p14:tracePt t="45316" x="4154488" y="1951038"/>
          <p14:tracePt t="45322" x="4154488" y="1965325"/>
          <p14:tracePt t="45322" x="4168775" y="1965325"/>
          <p14:tracePt t="45326" x="4168775" y="1981200"/>
          <p14:tracePt t="45331" x="4168775" y="1995488"/>
          <p14:tracePt t="45338" x="4168775" y="2011363"/>
          <p14:tracePt t="45347" x="4168775" y="2025650"/>
          <p14:tracePt t="45356" x="4168775" y="2041525"/>
          <p14:tracePt t="45373" x="4168775" y="2055813"/>
          <p14:tracePt t="46197" x="4168775" y="2071688"/>
          <p14:tracePt t="46203" x="4154488" y="2071688"/>
          <p14:tracePt t="46231" x="4154488" y="2085975"/>
          <p14:tracePt t="46283" x="4138613" y="2085975"/>
          <p14:tracePt t="46876" x="4154488" y="2085975"/>
          <p14:tracePt t="46885" x="4168775" y="2085975"/>
          <p14:tracePt t="46904" x="4184650" y="2085975"/>
          <p14:tracePt t="46927" x="4184650" y="2100263"/>
          <p14:tracePt t="46935" x="4184650" y="2116138"/>
          <p14:tracePt t="46941" x="4184650" y="2130425"/>
          <p14:tracePt t="46945" x="4184650" y="2146300"/>
          <p14:tracePt t="46949" x="4184650" y="2160588"/>
          <p14:tracePt t="46953" x="4184650" y="2176463"/>
          <p14:tracePt t="46957" x="4184650" y="2190750"/>
          <p14:tracePt t="46960" x="4184650" y="2206625"/>
          <p14:tracePt t="46962" x="4168775" y="2206625"/>
          <p14:tracePt t="46964" x="4168775" y="2220913"/>
          <p14:tracePt t="46969" x="4168775" y="2235200"/>
          <p14:tracePt t="46970" x="4154488" y="2235200"/>
          <p14:tracePt t="46974" x="4138613" y="2251075"/>
          <p14:tracePt t="46979" x="4124325" y="2251075"/>
          <p14:tracePt t="46980" x="4124325" y="2265363"/>
          <p14:tracePt t="46985" x="4108450" y="2265363"/>
          <p14:tracePt t="46987" x="4108450" y="2281238"/>
          <p14:tracePt t="46989" x="4094163" y="2281238"/>
          <p14:tracePt t="46994" x="4078288" y="2281238"/>
          <p14:tracePt t="46999" x="4064000" y="2295525"/>
          <p14:tracePt t="47004" x="4049713" y="2295525"/>
          <p14:tracePt t="47010" x="4033838" y="2295525"/>
          <p14:tracePt t="47018" x="4033838" y="2311400"/>
          <p14:tracePt t="47042" x="4049713" y="2311400"/>
          <p14:tracePt t="47045" x="4064000" y="2311400"/>
          <p14:tracePt t="47048" x="4078288" y="2311400"/>
          <p14:tracePt t="47050" x="4094163" y="2311400"/>
          <p14:tracePt t="47051" x="4094163" y="2295525"/>
          <p14:tracePt t="47052" x="4108450" y="2295525"/>
          <p14:tracePt t="47053" x="4124325" y="2295525"/>
          <p14:tracePt t="47054" x="4138613" y="2295525"/>
          <p14:tracePt t="47056" x="4154488" y="2295525"/>
          <p14:tracePt t="47057" x="4168775" y="2295525"/>
          <p14:tracePt t="47057" x="4168775" y="2281238"/>
          <p14:tracePt t="47059" x="4184650" y="2281238"/>
          <p14:tracePt t="47060" x="4198938" y="2281238"/>
          <p14:tracePt t="47061" x="4213225" y="2281238"/>
          <p14:tracePt t="47061" x="4229100" y="2281238"/>
          <p14:tracePt t="47062" x="4243388" y="2281238"/>
          <p14:tracePt t="47063" x="4243388" y="2265363"/>
          <p14:tracePt t="47064" x="4259263" y="2265363"/>
          <p14:tracePt t="47065" x="4273550" y="2265363"/>
          <p14:tracePt t="47066" x="4289425" y="2265363"/>
          <p14:tracePt t="47068" x="4319588" y="2265363"/>
          <p14:tracePt t="47069" x="4333875" y="2265363"/>
          <p14:tracePt t="47071" x="4348163" y="2265363"/>
          <p14:tracePt t="47072" x="4364038" y="2265363"/>
          <p14:tracePt t="47073" x="4378325" y="2265363"/>
          <p14:tracePt t="47075" x="4378325" y="2251075"/>
          <p14:tracePt t="47076" x="4394200" y="2251075"/>
          <p14:tracePt t="47076" x="4408488" y="2251075"/>
          <p14:tracePt t="47077" x="4424363" y="2251075"/>
          <p14:tracePt t="47078" x="4438650" y="2251075"/>
          <p14:tracePt t="47079" x="4454525" y="2251075"/>
          <p14:tracePt t="47082" x="4468813" y="2251075"/>
          <p14:tracePt t="47083" x="4468813" y="2235200"/>
          <p14:tracePt t="47083" x="4484688" y="2235200"/>
          <p14:tracePt t="47084" x="4498975" y="2235200"/>
          <p14:tracePt t="47085" x="4513263" y="2235200"/>
          <p14:tracePt t="47086" x="4529138" y="2235200"/>
          <p14:tracePt t="47089" x="4543425" y="2235200"/>
          <p14:tracePt t="47090" x="4559300" y="2235200"/>
          <p14:tracePt t="47092" x="4559300" y="2220913"/>
          <p14:tracePt t="47093" x="4573588" y="2220913"/>
          <p14:tracePt t="47093" x="4589463" y="2220913"/>
          <p14:tracePt t="47095" x="4603750" y="2220913"/>
          <p14:tracePt t="47098" x="4619625" y="2220913"/>
          <p14:tracePt t="47100" x="4633913" y="2220913"/>
          <p14:tracePt t="47102" x="4633913" y="2206625"/>
          <p14:tracePt t="47104" x="4648200" y="2206625"/>
          <p14:tracePt t="47109" x="4664075" y="2206625"/>
          <p14:tracePt t="47129" x="4664075" y="2190750"/>
          <p14:tracePt t="47164" x="4648200" y="2190750"/>
          <p14:tracePt t="47168" x="4633913" y="2190750"/>
          <p14:tracePt t="47171" x="4619625" y="2190750"/>
          <p14:tracePt t="47174" x="4603750" y="2190750"/>
          <p14:tracePt t="47178" x="4589463" y="2190750"/>
          <p14:tracePt t="47181" x="4573588" y="2190750"/>
          <p14:tracePt t="47185" x="4559300" y="2190750"/>
          <p14:tracePt t="47190" x="4543425" y="2190750"/>
          <p14:tracePt t="47194" x="4529138" y="2190750"/>
          <p14:tracePt t="47200" x="4513263" y="2190750"/>
          <p14:tracePt t="47427" x="4498975" y="2190750"/>
          <p14:tracePt t="47433" x="4484688" y="2190750"/>
          <p14:tracePt t="47434" x="4484688" y="2206625"/>
          <p14:tracePt t="47439" x="4468813" y="2206625"/>
          <p14:tracePt t="47443" x="4454525" y="2206625"/>
          <p14:tracePt t="47447" x="4438650" y="2206625"/>
          <p14:tracePt t="47447" x="4438650" y="2220913"/>
          <p14:tracePt t="47451" x="4424363" y="2220913"/>
          <p14:tracePt t="47458" x="4408488" y="2220913"/>
          <p14:tracePt t="47465" x="4394200" y="2220913"/>
          <p14:tracePt t="47475" x="4378325" y="2220913"/>
          <p14:tracePt t="47476" x="4378325" y="2235200"/>
          <p14:tracePt t="47488" x="4364038" y="2235200"/>
          <p14:tracePt t="47499" x="4348163" y="2235200"/>
          <p14:tracePt t="47527" x="4333875" y="2235200"/>
          <p14:tracePt t="47536" x="4319588" y="2235200"/>
          <p14:tracePt t="47541" x="4319588" y="2251075"/>
          <p14:tracePt t="47542" x="4303713" y="2251075"/>
          <p14:tracePt t="47548" x="4289425" y="2251075"/>
          <p14:tracePt t="47553" x="4273550" y="2251075"/>
          <p14:tracePt t="47558" x="4259263" y="2251075"/>
          <p14:tracePt t="47562" x="4243388" y="2251075"/>
          <p14:tracePt t="47565" x="4229100" y="2251075"/>
          <p14:tracePt t="47569" x="4213225" y="2251075"/>
          <p14:tracePt t="47574" x="4198938" y="2251075"/>
          <p14:tracePt t="47576" x="4184650" y="2251075"/>
          <p14:tracePt t="47583" x="4168775" y="2251075"/>
          <p14:tracePt t="47588" x="4154488" y="2251075"/>
          <p14:tracePt t="47595" x="4138613" y="2251075"/>
          <p14:tracePt t="47601" x="4124325" y="2251075"/>
          <p14:tracePt t="47608" x="4108450" y="2251075"/>
          <p14:tracePt t="47614" x="4094163" y="2251075"/>
          <p14:tracePt t="47621" x="4078288" y="2251075"/>
          <p14:tracePt t="47632" x="4064000" y="2251075"/>
          <p14:tracePt t="48487" x="4078288" y="2251075"/>
          <p14:tracePt t="48488" x="4078288" y="2235200"/>
          <p14:tracePt t="48489" x="4094163" y="2235200"/>
          <p14:tracePt t="48490" x="4108450" y="2235200"/>
          <p14:tracePt t="48492" x="4124325" y="2235200"/>
          <p14:tracePt t="48494" x="4124325" y="2220913"/>
          <p14:tracePt t="48495" x="4138613" y="2220913"/>
          <p14:tracePt t="48495" x="4154488" y="2220913"/>
          <p14:tracePt t="48497" x="4154488" y="2206625"/>
          <p14:tracePt t="48497" x="4168775" y="2206625"/>
          <p14:tracePt t="48499" x="4184650" y="2206625"/>
          <p14:tracePt t="48500" x="4198938" y="2206625"/>
          <p14:tracePt t="48501" x="4198938" y="2190750"/>
          <p14:tracePt t="48502" x="4213225" y="2190750"/>
          <p14:tracePt t="48503" x="4229100" y="2190750"/>
          <p14:tracePt t="48503" x="4243388" y="2190750"/>
          <p14:tracePt t="48504" x="4243388" y="2176463"/>
          <p14:tracePt t="48506" x="4259263" y="2176463"/>
          <p14:tracePt t="48507" x="4273550" y="2176463"/>
          <p14:tracePt t="48507" x="4289425" y="2160588"/>
          <p14:tracePt t="48508" x="4319588" y="2160588"/>
          <p14:tracePt t="48509" x="4333875" y="2160588"/>
          <p14:tracePt t="48510" x="4348163" y="2146300"/>
          <p14:tracePt t="48511" x="4364038" y="2146300"/>
          <p14:tracePt t="48512" x="4394200" y="2146300"/>
          <p14:tracePt t="48513" x="4408488" y="2130425"/>
          <p14:tracePt t="48514" x="4424363" y="2130425"/>
          <p14:tracePt t="48515" x="4454525" y="2116138"/>
          <p14:tracePt t="48516" x="4468813" y="2116138"/>
          <p14:tracePt t="48517" x="4498975" y="2116138"/>
          <p14:tracePt t="48520" x="4543425" y="2100263"/>
          <p14:tracePt t="48521" x="4559300" y="2100263"/>
          <p14:tracePt t="48521" x="4589463" y="2085975"/>
          <p14:tracePt t="48522" x="4603750" y="2085975"/>
          <p14:tracePt t="48524" x="4633913" y="2085975"/>
          <p14:tracePt t="48524" x="4648200" y="2071688"/>
          <p14:tracePt t="48526" x="4678363" y="2071688"/>
          <p14:tracePt t="48526" x="4694238" y="2071688"/>
          <p14:tracePt t="48527" x="4724400" y="2055813"/>
          <p14:tracePt t="48528" x="4754563" y="2055813"/>
          <p14:tracePt t="48529" x="4783138" y="2041525"/>
          <p14:tracePt t="48530" x="4799013" y="2041525"/>
          <p14:tracePt t="48531" x="4829175" y="2041525"/>
          <p14:tracePt t="48533" x="4889500" y="2025650"/>
          <p14:tracePt t="48534" x="4903788" y="2025650"/>
          <p14:tracePt t="48535" x="4933950" y="2011363"/>
          <p14:tracePt t="48536" x="4964113" y="2011363"/>
          <p14:tracePt t="48537" x="4978400" y="1995488"/>
          <p14:tracePt t="48538" x="5008563" y="1995488"/>
          <p14:tracePt t="48540" x="5038725" y="1995488"/>
          <p14:tracePt t="48540" x="5068888" y="1981200"/>
          <p14:tracePt t="48541" x="5083175" y="1981200"/>
          <p14:tracePt t="48542" x="5113338" y="1965325"/>
          <p14:tracePt t="48544" x="5143500" y="1965325"/>
          <p14:tracePt t="48544" x="5173663" y="1965325"/>
          <p14:tracePt t="48545" x="5187950" y="1951038"/>
          <p14:tracePt t="48546" x="5218113" y="1951038"/>
          <p14:tracePt t="48547" x="5248275" y="1951038"/>
          <p14:tracePt t="48548" x="5278438" y="1935163"/>
          <p14:tracePt t="48549" x="5308600" y="1935163"/>
          <p14:tracePt t="48550" x="5338763" y="1920875"/>
          <p14:tracePt t="48551" x="5353050" y="1920875"/>
          <p14:tracePt t="48552" x="5383213" y="1906588"/>
          <p14:tracePt t="48554" x="5443538" y="1906588"/>
          <p14:tracePt t="48556" x="5473700" y="1890713"/>
          <p14:tracePt t="48557" x="5487988" y="1890713"/>
          <p14:tracePt t="48557" x="5518150" y="1890713"/>
          <p14:tracePt t="48558" x="5548313" y="1876425"/>
          <p14:tracePt t="48559" x="5578475" y="1876425"/>
          <p14:tracePt t="48561" x="5608638" y="1876425"/>
          <p14:tracePt t="48561" x="5638800" y="1860550"/>
          <p14:tracePt t="48562" x="5668963" y="1860550"/>
          <p14:tracePt t="48564" x="5699125" y="1860550"/>
          <p14:tracePt t="48564" x="5729288" y="1846263"/>
          <p14:tracePt t="48565" x="5757863" y="1846263"/>
          <p14:tracePt t="48566" x="5773738" y="1846263"/>
          <p14:tracePt t="48568" x="5818188" y="1830388"/>
          <p14:tracePt t="48569" x="5834063" y="1830388"/>
          <p14:tracePt t="48570" x="5864225" y="1830388"/>
          <p14:tracePt t="48570" x="5892800" y="1830388"/>
          <p14:tracePt t="48572" x="5922963" y="1816100"/>
          <p14:tracePt t="48572" x="5953125" y="1816100"/>
          <p14:tracePt t="48573" x="5983288" y="1816100"/>
          <p14:tracePt t="48575" x="6013450" y="1816100"/>
          <p14:tracePt t="48575" x="6043613" y="1816100"/>
          <p14:tracePt t="48576" x="6073775" y="1800225"/>
          <p14:tracePt t="48577" x="6103938" y="1800225"/>
          <p14:tracePt t="48578" x="6134100" y="1800225"/>
          <p14:tracePt t="48580" x="6164263" y="1800225"/>
          <p14:tracePt t="48580" x="6178550" y="1800225"/>
          <p14:tracePt t="48582" x="6208713" y="1800225"/>
          <p14:tracePt t="48582" x="6238875" y="1800225"/>
          <p14:tracePt t="48583" x="6269038" y="1800225"/>
          <p14:tracePt t="48585" x="6299200" y="1800225"/>
          <p14:tracePt t="48585" x="6327775" y="1800225"/>
          <p14:tracePt t="48586" x="6357938" y="1800225"/>
          <p14:tracePt t="48588" x="6388100" y="1800225"/>
          <p14:tracePt t="48589" x="6418263" y="1800225"/>
          <p14:tracePt t="48589" x="6434138" y="1800225"/>
          <p14:tracePt t="48590" x="6462713" y="1800225"/>
          <p14:tracePt t="48591" x="6492875" y="1785938"/>
          <p14:tracePt t="48592" x="6523038" y="1785938"/>
          <p14:tracePt t="48593" x="6553200" y="1785938"/>
          <p14:tracePt t="48594" x="6583363" y="1785938"/>
          <p14:tracePt t="48596" x="6613525" y="1785938"/>
          <p14:tracePt t="48596" x="6627813" y="1785938"/>
          <p14:tracePt t="48597" x="6657975" y="1785938"/>
          <p14:tracePt t="48598" x="6688138" y="1785938"/>
          <p14:tracePt t="48599" x="6704013" y="1785938"/>
          <p14:tracePt t="48600" x="6732588" y="1785938"/>
          <p14:tracePt t="48601" x="6762750" y="1785938"/>
          <p14:tracePt t="48603" x="6792913" y="1785938"/>
          <p14:tracePt t="48604" x="6808788" y="1785938"/>
          <p14:tracePt t="48604" x="6838950" y="1785938"/>
          <p14:tracePt t="48605" x="6867525" y="1785938"/>
          <p14:tracePt t="48606" x="6883400" y="1785938"/>
          <p14:tracePt t="48607" x="6913563" y="1785938"/>
          <p14:tracePt t="48608" x="6943725" y="1785938"/>
          <p14:tracePt t="48609" x="6958013" y="1800225"/>
          <p14:tracePt t="48610" x="6988175" y="1800225"/>
          <p14:tracePt t="48611" x="7004050" y="1800225"/>
          <p14:tracePt t="48612" x="7032625" y="1800225"/>
          <p14:tracePt t="48614" x="7048500" y="1800225"/>
          <p14:tracePt t="48614" x="7078663" y="1800225"/>
          <p14:tracePt t="48615" x="7108825" y="1800225"/>
          <p14:tracePt t="48617" x="7123113" y="1800225"/>
          <p14:tracePt t="48617" x="7153275" y="1816100"/>
          <p14:tracePt t="48618" x="7167563" y="1816100"/>
          <p14:tracePt t="48619" x="7197725" y="1816100"/>
          <p14:tracePt t="48620" x="7227888" y="1816100"/>
          <p14:tracePt t="48621" x="7243763" y="1816100"/>
          <p14:tracePt t="48622" x="7273925" y="1830388"/>
          <p14:tracePt t="48623" x="7288213" y="1830388"/>
          <p14:tracePt t="48624" x="7302500" y="1830388"/>
          <p14:tracePt t="48625" x="7332663" y="1830388"/>
          <p14:tracePt t="48626" x="7348538" y="1846263"/>
          <p14:tracePt t="48627" x="7362825" y="1846263"/>
          <p14:tracePt t="48628" x="7392988" y="1846263"/>
          <p14:tracePt t="48629" x="7408863" y="1846263"/>
          <p14:tracePt t="48630" x="7423150" y="1860550"/>
          <p14:tracePt t="48631" x="7437438" y="1860550"/>
          <p14:tracePt t="48632" x="7453313" y="1860550"/>
          <p14:tracePt t="48633" x="7467600" y="1876425"/>
          <p14:tracePt t="48634" x="7483475" y="1876425"/>
          <p14:tracePt t="48636" x="7497763" y="1876425"/>
          <p14:tracePt t="48636" x="7513638" y="1890713"/>
          <p14:tracePt t="48638" x="7527925" y="1890713"/>
          <p14:tracePt t="48639" x="7543800" y="1906588"/>
          <p14:tracePt t="48639" x="7558088" y="1906588"/>
          <p14:tracePt t="48640" x="7572375" y="1906588"/>
          <p14:tracePt t="48641" x="7572375" y="1920875"/>
          <p14:tracePt t="48642" x="7588250" y="1920875"/>
          <p14:tracePt t="48643" x="7602538" y="1935163"/>
          <p14:tracePt t="48644" x="7602538" y="1951038"/>
          <p14:tracePt t="48645" x="7618413" y="1951038"/>
          <p14:tracePt t="48646" x="7632700" y="1951038"/>
          <p14:tracePt t="48647" x="7632700" y="1965325"/>
          <p14:tracePt t="48648" x="7632700" y="1981200"/>
          <p14:tracePt t="48649" x="7648575" y="1981200"/>
          <p14:tracePt t="48650" x="7648575" y="1995488"/>
          <p14:tracePt t="48651" x="7662863" y="1995488"/>
          <p14:tracePt t="48652" x="7662863" y="2011363"/>
          <p14:tracePt t="48653" x="7678738" y="2011363"/>
          <p14:tracePt t="48654" x="7678738" y="2025650"/>
          <p14:tracePt t="48655" x="7678738" y="2041525"/>
          <p14:tracePt t="48656" x="7693025" y="2041525"/>
          <p14:tracePt t="48658" x="7693025" y="2055813"/>
          <p14:tracePt t="48658" x="7693025" y="2071688"/>
          <p14:tracePt t="48659" x="7707313" y="2071688"/>
          <p14:tracePt t="48660" x="7707313" y="2085975"/>
          <p14:tracePt t="48661" x="7707313" y="2100263"/>
          <p14:tracePt t="48663" x="7707313" y="2116138"/>
          <p14:tracePt t="48666" x="7723188" y="2130425"/>
          <p14:tracePt t="48667" x="7723188" y="2146300"/>
          <p14:tracePt t="48667" x="7723188" y="2160588"/>
          <p14:tracePt t="48668" x="7723188" y="2176463"/>
          <p14:tracePt t="48669" x="7723188" y="2190750"/>
          <p14:tracePt t="48670" x="7723188" y="2206625"/>
          <p14:tracePt t="48672" x="7723188" y="2220913"/>
          <p14:tracePt t="48672" x="7723188" y="2235200"/>
          <p14:tracePt t="48673" x="7723188" y="2251075"/>
          <p14:tracePt t="48674" x="7723188" y="2265363"/>
          <p14:tracePt t="48675" x="7723188" y="2281238"/>
          <p14:tracePt t="48677" x="7723188" y="2295525"/>
          <p14:tracePt t="48678" x="7723188" y="2311400"/>
          <p14:tracePt t="48679" x="7723188" y="2325688"/>
          <p14:tracePt t="48680" x="7707313" y="2325688"/>
          <p14:tracePt t="48681" x="7707313" y="2341563"/>
          <p14:tracePt t="48682" x="7707313" y="2355850"/>
          <p14:tracePt t="48684" x="7693025" y="2371725"/>
          <p14:tracePt t="48684" x="7693025" y="2386013"/>
          <p14:tracePt t="48687" x="7678738" y="2400300"/>
          <p14:tracePt t="48687" x="7678738" y="2416175"/>
          <p14:tracePt t="48688" x="7678738" y="2430463"/>
          <p14:tracePt t="48689" x="7662863" y="2430463"/>
          <p14:tracePt t="48690" x="7662863" y="2446338"/>
          <p14:tracePt t="48692" x="7662863" y="2460625"/>
          <p14:tracePt t="48693" x="7648575" y="2476500"/>
          <p14:tracePt t="48693" x="7632700" y="2490788"/>
          <p14:tracePt t="48694" x="7632700" y="2506663"/>
          <p14:tracePt t="48695" x="7618413" y="2506663"/>
          <p14:tracePt t="48696" x="7618413" y="2520950"/>
          <p14:tracePt t="48698" x="7602538" y="2520950"/>
          <p14:tracePt t="48698" x="7602538" y="2536825"/>
          <p14:tracePt t="48700" x="7572375" y="2551113"/>
          <p14:tracePt t="48701" x="7572375" y="2565400"/>
          <p14:tracePt t="48702" x="7558088" y="2581275"/>
          <p14:tracePt t="48703" x="7543800" y="2581275"/>
          <p14:tracePt t="48704" x="7543800" y="2595563"/>
          <p14:tracePt t="48706" x="7527925" y="2595563"/>
          <p14:tracePt t="48707" x="7513638" y="2611438"/>
          <p14:tracePt t="48707" x="7513638" y="2625725"/>
          <p14:tracePt t="48708" x="7497763" y="2625725"/>
          <p14:tracePt t="48709" x="7483475" y="2625725"/>
          <p14:tracePt t="48710" x="7467600" y="2641600"/>
          <p14:tracePt t="48711" x="7453313" y="2655888"/>
          <p14:tracePt t="48712" x="7437438" y="2655888"/>
          <p14:tracePt t="48713" x="7437438" y="2671763"/>
          <p14:tracePt t="48714" x="7423150" y="2671763"/>
          <p14:tracePt t="48715" x="7408863" y="2686050"/>
          <p14:tracePt t="48716" x="7392988" y="2686050"/>
          <p14:tracePt t="48717" x="7392988" y="2701925"/>
          <p14:tracePt t="48718" x="7378700" y="2701925"/>
          <p14:tracePt t="48719" x="7362825" y="2716213"/>
          <p14:tracePt t="48721" x="7348538" y="2716213"/>
          <p14:tracePt t="48721" x="7332663" y="2730500"/>
          <p14:tracePt t="48722" x="7318375" y="2730500"/>
          <p14:tracePt t="48723" x="7302500" y="2730500"/>
          <p14:tracePt t="48724" x="7302500" y="2746375"/>
          <p14:tracePt t="48725" x="7273925" y="2746375"/>
          <p14:tracePt t="48726" x="7273925" y="2760663"/>
          <p14:tracePt t="48727" x="7258050" y="2760663"/>
          <p14:tracePt t="48728" x="7243763" y="2760663"/>
          <p14:tracePt t="48729" x="7227888" y="2776538"/>
          <p14:tracePt t="48730" x="7213600" y="2776538"/>
          <p14:tracePt t="48731" x="7197725" y="2776538"/>
          <p14:tracePt t="48732" x="7197725" y="2790825"/>
          <p14:tracePt t="48733" x="7183438" y="2790825"/>
          <p14:tracePt t="48735" x="7167563" y="2790825"/>
          <p14:tracePt t="48735" x="7153275" y="2790825"/>
          <p14:tracePt t="48736" x="7138988" y="2806700"/>
          <p14:tracePt t="48737" x="7123113" y="2806700"/>
          <p14:tracePt t="48738" x="7108825" y="2806700"/>
          <p14:tracePt t="48739" x="7092950" y="2806700"/>
          <p14:tracePt t="48740" x="7078663" y="2806700"/>
          <p14:tracePt t="48741" x="7078663" y="2820988"/>
          <p14:tracePt t="48742" x="7062788" y="2820988"/>
          <p14:tracePt t="48743" x="7048500" y="2820988"/>
          <p14:tracePt t="48744" x="7032625" y="2820988"/>
          <p14:tracePt t="48745" x="7018338" y="2820988"/>
          <p14:tracePt t="48748" x="7004050" y="2820988"/>
          <p14:tracePt t="48749" x="6988175" y="2820988"/>
          <p14:tracePt t="48750" x="6973888" y="2820988"/>
          <p14:tracePt t="48751" x="6958013" y="2820988"/>
          <p14:tracePt t="48753" x="6943725" y="2820988"/>
          <p14:tracePt t="48754" x="6927850" y="2820988"/>
          <p14:tracePt t="48756" x="6913563" y="2820988"/>
          <p14:tracePt t="48758" x="6897688" y="2820988"/>
          <p14:tracePt t="48761" x="6883400" y="2820988"/>
          <p14:tracePt t="48761" x="6867525" y="2820988"/>
          <p14:tracePt t="48764" x="6853238" y="2820988"/>
          <p14:tracePt t="48765" x="6853238" y="2806700"/>
          <p14:tracePt t="48765" x="6838950" y="2806700"/>
          <p14:tracePt t="48768" x="6823075" y="2806700"/>
          <p14:tracePt t="48770" x="6808788" y="2790825"/>
          <p14:tracePt t="48771" x="6792913" y="2790825"/>
          <p14:tracePt t="48772" x="6792913" y="2776538"/>
          <p14:tracePt t="48773" x="6778625" y="2776538"/>
          <p14:tracePt t="48776" x="6778625" y="2760663"/>
          <p14:tracePt t="48776" x="6762750" y="2760663"/>
          <p14:tracePt t="48778" x="6748463" y="2760663"/>
          <p14:tracePt t="48778" x="6748463" y="2746375"/>
          <p14:tracePt t="48780" x="6732588" y="2746375"/>
          <p14:tracePt t="48780" x="6732588" y="2730500"/>
          <p14:tracePt t="48781" x="6718300" y="2730500"/>
          <p14:tracePt t="48782" x="6718300" y="2716213"/>
          <p14:tracePt t="48783" x="6704013" y="2716213"/>
          <p14:tracePt t="48785" x="6704013" y="2701925"/>
          <p14:tracePt t="48787" x="6704013" y="2686050"/>
          <p14:tracePt t="48787" x="6688138" y="2686050"/>
          <p14:tracePt t="48788" x="6688138" y="2671763"/>
          <p14:tracePt t="48789" x="6673850" y="2671763"/>
          <p14:tracePt t="48790" x="6673850" y="2655888"/>
          <p14:tracePt t="48791" x="6657975" y="2655888"/>
          <p14:tracePt t="48792" x="6657975" y="2641600"/>
          <p14:tracePt t="48793" x="6657975" y="2625725"/>
          <p14:tracePt t="48794" x="6643688" y="2625725"/>
          <p14:tracePt t="48795" x="6643688" y="2611438"/>
          <p14:tracePt t="48798" x="6613525" y="2595563"/>
          <p14:tracePt t="48799" x="6613525" y="2581275"/>
          <p14:tracePt t="48799" x="6597650" y="2565400"/>
          <p14:tracePt t="48800" x="6597650" y="2551113"/>
          <p14:tracePt t="48801" x="6597650" y="2536825"/>
          <p14:tracePt t="48802" x="6583363" y="2536825"/>
          <p14:tracePt t="48804" x="6583363" y="2520950"/>
          <p14:tracePt t="48804" x="6569075" y="2506663"/>
          <p14:tracePt t="48805" x="6569075" y="2490788"/>
          <p14:tracePt t="48806" x="6553200" y="2476500"/>
          <p14:tracePt t="48807" x="6553200" y="2460625"/>
          <p14:tracePt t="48808" x="6538913" y="2460625"/>
          <p14:tracePt t="48809" x="6538913" y="2446338"/>
          <p14:tracePt t="48811" x="6523038" y="2416175"/>
          <p14:tracePt t="48812" x="6508750" y="2400300"/>
          <p14:tracePt t="48813" x="6508750" y="2386013"/>
          <p14:tracePt t="48814" x="6492875" y="2371725"/>
          <p14:tracePt t="48815" x="6492875" y="2355850"/>
          <p14:tracePt t="48816" x="6478588" y="2355850"/>
          <p14:tracePt t="48818" x="6478588" y="2325688"/>
          <p14:tracePt t="48820" x="6462713" y="2311400"/>
          <p14:tracePt t="48820" x="6448425" y="2295525"/>
          <p14:tracePt t="48821" x="6448425" y="2281238"/>
          <p14:tracePt t="48822" x="6434138" y="2265363"/>
          <p14:tracePt t="48823" x="6434138" y="2235200"/>
          <p14:tracePt t="48825" x="6418263" y="2220913"/>
          <p14:tracePt t="48825" x="6418263" y="2206625"/>
          <p14:tracePt t="48827" x="6403975" y="2176463"/>
          <p14:tracePt t="48827" x="6403975" y="2160588"/>
          <p14:tracePt t="48828" x="6388100" y="2146300"/>
          <p14:tracePt t="48829" x="6388100" y="2116138"/>
          <p14:tracePt t="48830" x="6373813" y="2100263"/>
          <p14:tracePt t="48832" x="6357938" y="2055813"/>
          <p14:tracePt t="48834" x="6357938" y="2041525"/>
          <p14:tracePt t="48834" x="6343650" y="2025650"/>
          <p14:tracePt t="48835" x="6343650" y="2011363"/>
          <p14:tracePt t="48836" x="6343650" y="1981200"/>
          <p14:tracePt t="48837" x="6327775" y="1965325"/>
          <p14:tracePt t="48839" x="6327775" y="1935163"/>
          <p14:tracePt t="48839" x="6313488" y="1920875"/>
          <p14:tracePt t="48840" x="6313488" y="1906588"/>
          <p14:tracePt t="48841" x="6313488" y="1876425"/>
          <p14:tracePt t="48842" x="6313488" y="1860550"/>
          <p14:tracePt t="48843" x="6313488" y="1846263"/>
          <p14:tracePt t="48844" x="6299200" y="1830388"/>
          <p14:tracePt t="48846" x="6299200" y="1816100"/>
          <p14:tracePt t="48846" x="6299200" y="1785938"/>
          <p14:tracePt t="48847" x="6299200" y="1770063"/>
          <p14:tracePt t="48848" x="6299200" y="1755775"/>
          <p14:tracePt t="48849" x="6299200" y="1741488"/>
          <p14:tracePt t="48850" x="6299200" y="1725613"/>
          <p14:tracePt t="48851" x="6299200" y="1711325"/>
          <p14:tracePt t="48853" x="6299200" y="1695450"/>
          <p14:tracePt t="48854" x="6299200" y="1681163"/>
          <p14:tracePt t="48856" x="6299200" y="1665288"/>
          <p14:tracePt t="48858" x="6299200" y="1651000"/>
          <p14:tracePt t="48860" x="6299200" y="1635125"/>
          <p14:tracePt t="48863" x="6299200" y="1620838"/>
          <p14:tracePt t="48864" x="6313488" y="1620838"/>
          <p14:tracePt t="48866" x="6313488" y="1604963"/>
          <p14:tracePt t="48868" x="6327775" y="1604963"/>
          <p14:tracePt t="48882" x="6373813" y="1576388"/>
          <p14:tracePt t="48886" x="6388100" y="1576388"/>
          <p14:tracePt t="48890" x="6403975" y="1576388"/>
          <p14:tracePt t="48893" x="6418263" y="1576388"/>
          <p14:tracePt t="48895" x="6434138" y="1576388"/>
          <p14:tracePt t="48899" x="6448425" y="1576388"/>
          <p14:tracePt t="48901" x="6462713" y="1576388"/>
          <p14:tracePt t="48904" x="6478588" y="1576388"/>
          <p14:tracePt t="48906" x="6478588" y="1590675"/>
          <p14:tracePt t="48907" x="6492875" y="1590675"/>
          <p14:tracePt t="48908" x="6508750" y="1590675"/>
          <p14:tracePt t="48909" x="6523038" y="1590675"/>
          <p14:tracePt t="48910" x="6538913" y="1604963"/>
          <p14:tracePt t="48912" x="6553200" y="1604963"/>
          <p14:tracePt t="48917" x="6583363" y="1620838"/>
          <p14:tracePt t="48917" x="6597650" y="1620838"/>
          <p14:tracePt t="48918" x="6597650" y="1635125"/>
          <p14:tracePt t="48919" x="6613525" y="1635125"/>
          <p14:tracePt t="48920" x="6627813" y="1635125"/>
          <p14:tracePt t="48921" x="6627813" y="1651000"/>
          <p14:tracePt t="48922" x="6643688" y="1651000"/>
          <p14:tracePt t="48923" x="6643688" y="1665288"/>
          <p14:tracePt t="48924" x="6657975" y="1665288"/>
          <p14:tracePt t="48925" x="6673850" y="1665288"/>
          <p14:tracePt t="48926" x="6688138" y="1681163"/>
          <p14:tracePt t="48927" x="6704013" y="1681163"/>
          <p14:tracePt t="48929" x="6718300" y="1681163"/>
          <p14:tracePt t="48929" x="6718300" y="1695450"/>
          <p14:tracePt t="48930" x="6732588" y="1695450"/>
          <p14:tracePt t="48931" x="6732588" y="1711325"/>
          <p14:tracePt t="48932" x="6748463" y="1711325"/>
          <p14:tracePt t="48933" x="6762750" y="1711325"/>
          <p14:tracePt t="48934" x="6778625" y="1725613"/>
          <p14:tracePt t="48936" x="6792913" y="1725613"/>
          <p14:tracePt t="48936" x="6808788" y="1725613"/>
          <p14:tracePt t="48937" x="6808788" y="1741488"/>
          <p14:tracePt t="48938" x="6823075" y="1741488"/>
          <p14:tracePt t="48939" x="6838950" y="1741488"/>
          <p14:tracePt t="48940" x="6838950" y="1755775"/>
          <p14:tracePt t="48941" x="6853238" y="1755775"/>
          <p14:tracePt t="48943" x="6853238" y="1770063"/>
          <p14:tracePt t="48943" x="6867525" y="1770063"/>
          <p14:tracePt t="48944" x="6883400" y="1770063"/>
          <p14:tracePt t="48945" x="6883400" y="1785938"/>
          <p14:tracePt t="48946" x="6897688" y="1785938"/>
          <p14:tracePt t="48947" x="6913563" y="1785938"/>
          <p14:tracePt t="48948" x="6913563" y="1800225"/>
          <p14:tracePt t="48950" x="6943725" y="1800225"/>
          <p14:tracePt t="48952" x="6943725" y="1816100"/>
          <p14:tracePt t="48952" x="6958013" y="1816100"/>
          <p14:tracePt t="48953" x="6958013" y="1830388"/>
          <p14:tracePt t="48954" x="6973888" y="1830388"/>
          <p14:tracePt t="48955" x="6973888" y="1846263"/>
          <p14:tracePt t="48957" x="6988175" y="1846263"/>
          <p14:tracePt t="48957" x="7004050" y="1846263"/>
          <p14:tracePt t="48958" x="7004050" y="1860550"/>
          <p14:tracePt t="48960" x="7018338" y="1860550"/>
          <p14:tracePt t="48961" x="7018338" y="1876425"/>
          <p14:tracePt t="48962" x="7032625" y="1876425"/>
          <p14:tracePt t="48964" x="7032625" y="1890713"/>
          <p14:tracePt t="48965" x="7048500" y="1890713"/>
          <p14:tracePt t="48965" x="7048500" y="1906588"/>
          <p14:tracePt t="48966" x="7062788" y="1906588"/>
          <p14:tracePt t="48967" x="7062788" y="1920875"/>
          <p14:tracePt t="48969" x="7078663" y="1920875"/>
          <p14:tracePt t="48971" x="7078663" y="1935163"/>
          <p14:tracePt t="48972" x="7092950" y="1935163"/>
          <p14:tracePt t="48972" x="7092950" y="1951038"/>
          <p14:tracePt t="48974" x="7092950" y="1965325"/>
          <p14:tracePt t="48975" x="7108825" y="1965325"/>
          <p14:tracePt t="48976" x="7108825" y="1981200"/>
          <p14:tracePt t="48978" x="7108825" y="1995488"/>
          <p14:tracePt t="48980" x="7108825" y="2011363"/>
          <p14:tracePt t="48982" x="7123113" y="2011363"/>
          <p14:tracePt t="48984" x="7123113" y="2025650"/>
          <p14:tracePt t="48985" x="7123113" y="2041525"/>
          <p14:tracePt t="48988" x="7123113" y="2055813"/>
          <p14:tracePt t="48989" x="7123113" y="2071688"/>
          <p14:tracePt t="48990" x="7123113" y="2085975"/>
          <p14:tracePt t="48992" x="7123113" y="2100263"/>
          <p14:tracePt t="48996" x="7123113" y="2116138"/>
          <p14:tracePt t="48996" x="7123113" y="2130425"/>
          <p14:tracePt t="49000" x="7123113" y="2146300"/>
          <p14:tracePt t="49001" x="7123113" y="2160588"/>
          <p14:tracePt t="49004" x="7108825" y="2176463"/>
          <p14:tracePt t="49007" x="7108825" y="2190750"/>
          <p14:tracePt t="49009" x="7092950" y="2190750"/>
          <p14:tracePt t="49009" x="7092950" y="2206625"/>
          <p14:tracePt t="49013" x="7078663" y="2206625"/>
          <p14:tracePt t="49014" x="7078663" y="2220913"/>
          <p14:tracePt t="49018" x="7078663" y="2235200"/>
          <p14:tracePt t="49019" x="7062788" y="2235200"/>
          <p14:tracePt t="49020" x="7048500" y="2235200"/>
          <p14:tracePt t="49022" x="7048500" y="2251075"/>
          <p14:tracePt t="49023" x="7032625" y="2251075"/>
          <p14:tracePt t="49026" x="7018338" y="2251075"/>
          <p14:tracePt t="49026" x="7018338" y="2265363"/>
          <p14:tracePt t="49029" x="7004050" y="2265363"/>
          <p14:tracePt t="49029" x="6988175" y="2265363"/>
          <p14:tracePt t="49034" x="6973888" y="2281238"/>
          <p14:tracePt t="49036" x="6958013" y="2281238"/>
          <p14:tracePt t="49038" x="6943725" y="2281238"/>
          <p14:tracePt t="49040" x="6927850" y="2281238"/>
          <p14:tracePt t="49042" x="6913563" y="2281238"/>
          <p14:tracePt t="49044" x="6897688" y="2281238"/>
          <p14:tracePt t="49046" x="6883400" y="2281238"/>
          <p14:tracePt t="49048" x="6867525" y="2281238"/>
          <p14:tracePt t="49050" x="6853238" y="2281238"/>
          <p14:tracePt t="49052" x="6838950" y="2281238"/>
          <p14:tracePt t="49054" x="6823075" y="2281238"/>
          <p14:tracePt t="49055" x="6808788" y="2281238"/>
          <p14:tracePt t="49058" x="6792913" y="2281238"/>
          <p14:tracePt t="49060" x="6778625" y="2281238"/>
          <p14:tracePt t="49062" x="6762750" y="2265363"/>
          <p14:tracePt t="49064" x="6748463" y="2265363"/>
          <p14:tracePt t="49066" x="6732588" y="2265363"/>
          <p14:tracePt t="49067" x="6732588" y="2251075"/>
          <p14:tracePt t="49068" x="6718300" y="2251075"/>
          <p14:tracePt t="49070" x="6704013" y="2251075"/>
          <p14:tracePt t="49071" x="6704013" y="2235200"/>
          <p14:tracePt t="49072" x="6688138" y="2235200"/>
          <p14:tracePt t="49075" x="6688138" y="2220913"/>
          <p14:tracePt t="49076" x="6673850" y="2220913"/>
          <p14:tracePt t="49078" x="6657975" y="2220913"/>
          <p14:tracePt t="49080" x="6657975" y="2206625"/>
          <p14:tracePt t="49080" x="6643688" y="2206625"/>
          <p14:tracePt t="49083" x="6643688" y="2190750"/>
          <p14:tracePt t="49084" x="6627813" y="2190750"/>
          <p14:tracePt t="49086" x="6613525" y="2190750"/>
          <p14:tracePt t="49086" x="6613525" y="2176463"/>
          <p14:tracePt t="49089" x="6597650" y="2176463"/>
          <p14:tracePt t="49089" x="6597650" y="2160588"/>
          <p14:tracePt t="49092" x="6583363" y="2160588"/>
          <p14:tracePt t="49095" x="6583363" y="2146300"/>
          <p14:tracePt t="49099" x="6583363" y="2130425"/>
          <p14:tracePt t="49100" x="6569075" y="2130425"/>
          <p14:tracePt t="49104" x="6569075" y="2116138"/>
          <p14:tracePt t="49110" x="6569075" y="2100263"/>
          <p14:tracePt t="49112" x="6553200" y="2100263"/>
          <p14:tracePt t="49117" x="6553200" y="2085975"/>
          <p14:tracePt t="49196" x="6553200" y="2100263"/>
          <p14:tracePt t="49205" x="6553200" y="2116138"/>
          <p14:tracePt t="49215" x="6553200" y="2130425"/>
          <p14:tracePt t="49218" x="6569075" y="2130425"/>
          <p14:tracePt t="49229" x="6583363" y="2130425"/>
          <p14:tracePt t="49230" x="6583363" y="2146300"/>
          <p14:tracePt t="49241" x="6597650" y="2146300"/>
          <p14:tracePt t="49250" x="6597650" y="2160588"/>
          <p14:tracePt t="49257" x="6613525" y="2160588"/>
          <p14:tracePt t="49285" x="6627813" y="2160588"/>
          <p14:tracePt t="49301" x="6627813" y="2176463"/>
          <p14:tracePt t="49302" x="6643688" y="2176463"/>
          <p14:tracePt t="49310" x="6657975" y="2176463"/>
          <p14:tracePt t="49316" x="6673850" y="2176463"/>
          <p14:tracePt t="49320" x="6688138" y="2176463"/>
          <p14:tracePt t="49324" x="6704013" y="2176463"/>
          <p14:tracePt t="49328" x="6718300" y="2176463"/>
          <p14:tracePt t="49331" x="6732588" y="2176463"/>
          <p14:tracePt t="49335" x="6748463" y="2176463"/>
          <p14:tracePt t="49338" x="6762750" y="2176463"/>
          <p14:tracePt t="49340" x="6778625" y="2176463"/>
          <p14:tracePt t="49344" x="6792913" y="2176463"/>
          <p14:tracePt t="49348" x="6808788" y="2176463"/>
          <p14:tracePt t="49350" x="6823075" y="2176463"/>
          <p14:tracePt t="49356" x="6838950" y="2176463"/>
          <p14:tracePt t="49363" x="6853238" y="2176463"/>
          <p14:tracePt t="49527" x="6838950" y="2176463"/>
          <p14:tracePt t="49641" x="6838950" y="2160588"/>
          <p14:tracePt t="49645" x="6823075" y="2160588"/>
          <p14:tracePt t="49649" x="6823075" y="2146300"/>
          <p14:tracePt t="49653" x="6823075" y="2130425"/>
          <p14:tracePt t="49655" x="6808788" y="2130425"/>
          <p14:tracePt t="49661" x="6808788" y="2116138"/>
          <p14:tracePt t="65480" x="6808788" y="2100263"/>
          <p14:tracePt t="65482" x="6823075" y="2100263"/>
          <p14:tracePt t="65484" x="6823075" y="2085975"/>
          <p14:tracePt t="65485" x="6838950" y="2085975"/>
          <p14:tracePt t="65486" x="6838950" y="2071688"/>
          <p14:tracePt t="65488" x="6853238" y="2071688"/>
          <p14:tracePt t="65489" x="6867525" y="2071688"/>
          <p14:tracePt t="65490" x="6867525" y="2055813"/>
          <p14:tracePt t="65493" x="6883400" y="2041525"/>
          <p14:tracePt t="65494" x="6897688" y="2041525"/>
          <p14:tracePt t="65494" x="6897688" y="2025650"/>
          <p14:tracePt t="65495" x="6913563" y="2025650"/>
          <p14:tracePt t="65496" x="6927850" y="2025650"/>
          <p14:tracePt t="65497" x="6927850" y="2011363"/>
          <p14:tracePt t="65498" x="6943725" y="2011363"/>
          <p14:tracePt t="65500" x="6943725" y="1995488"/>
          <p14:tracePt t="65500" x="6958013" y="1995488"/>
          <p14:tracePt t="65502" x="6973888" y="1995488"/>
          <p14:tracePt t="65502" x="6973888" y="1981200"/>
          <p14:tracePt t="65503" x="6988175" y="1981200"/>
          <p14:tracePt t="65504" x="7004050" y="1981200"/>
          <p14:tracePt t="65506" x="7004050" y="1965325"/>
          <p14:tracePt t="65506" x="7018338" y="1965325"/>
          <p14:tracePt t="65507" x="7032625" y="1951038"/>
          <p14:tracePt t="65508" x="7032625" y="1935163"/>
          <p14:tracePt t="65509" x="7048500" y="1935163"/>
          <p14:tracePt t="65510" x="7062788" y="1935163"/>
          <p14:tracePt t="65511" x="7062788" y="1920875"/>
          <p14:tracePt t="65513" x="7078663" y="1920875"/>
          <p14:tracePt t="65513" x="7092950" y="1920875"/>
          <p14:tracePt t="65514" x="7092950" y="1906588"/>
          <p14:tracePt t="65516" x="7108825" y="1906588"/>
          <p14:tracePt t="65516" x="7123113" y="1906588"/>
          <p14:tracePt t="65517" x="7123113" y="1890713"/>
          <p14:tracePt t="65519" x="7138988" y="1890713"/>
          <p14:tracePt t="65521" x="7153275" y="1876425"/>
          <p14:tracePt t="65522" x="7167563" y="1876425"/>
          <p14:tracePt t="65522" x="7183438" y="1876425"/>
          <p14:tracePt t="65523" x="7183438" y="1860550"/>
          <p14:tracePt t="65524" x="7197725" y="1860550"/>
          <p14:tracePt t="65525" x="7213600" y="1860550"/>
          <p14:tracePt t="65527" x="7213600" y="1846263"/>
          <p14:tracePt t="65527" x="7227888" y="1846263"/>
          <p14:tracePt t="65528" x="7243763" y="1846263"/>
          <p14:tracePt t="65529" x="7243763" y="1830388"/>
          <p14:tracePt t="65530" x="7258050" y="1830388"/>
          <p14:tracePt t="65531" x="7273925" y="1816100"/>
          <p14:tracePt t="65532" x="7288213" y="1816100"/>
          <p14:tracePt t="65534" x="7302500" y="1800225"/>
          <p14:tracePt t="65534" x="7318375" y="1800225"/>
          <p14:tracePt t="65535" x="7332663" y="1800225"/>
          <p14:tracePt t="65536" x="7362825" y="1785938"/>
          <p14:tracePt t="65537" x="7378700" y="1785938"/>
          <p14:tracePt t="65538" x="7392988" y="1770063"/>
          <p14:tracePt t="65539" x="7423150" y="1770063"/>
          <p14:tracePt t="65541" x="7437438" y="1755775"/>
          <p14:tracePt t="65541" x="7467600" y="1755775"/>
          <p14:tracePt t="65542" x="7483475" y="1741488"/>
          <p14:tracePt t="65543" x="7513638" y="1741488"/>
          <p14:tracePt t="65544" x="7543800" y="1725613"/>
          <p14:tracePt t="65545" x="7572375" y="1725613"/>
          <p14:tracePt t="65546" x="7588250" y="1711325"/>
          <p14:tracePt t="65547" x="7632700" y="1711325"/>
          <p14:tracePt t="65548" x="7662863" y="1695450"/>
          <p14:tracePt t="65549" x="7693025" y="1695450"/>
          <p14:tracePt t="65550" x="7723188" y="1681163"/>
          <p14:tracePt t="65551" x="7753350" y="1681163"/>
          <p14:tracePt t="65552" x="7797800" y="1665288"/>
          <p14:tracePt t="65553" x="7843838" y="1665288"/>
          <p14:tracePt t="65555" x="7872413" y="1665288"/>
          <p14:tracePt t="65555" x="7918450" y="1651000"/>
          <p14:tracePt t="65557" x="7962900" y="1651000"/>
          <p14:tracePt t="65557" x="8007350" y="1635125"/>
          <p14:tracePt t="65558" x="8053388" y="1620838"/>
          <p14:tracePt t="65559" x="8097838" y="1620838"/>
          <p14:tracePt t="65560" x="8158163" y="1620838"/>
          <p14:tracePt t="65561" x="8202613" y="1604963"/>
          <p14:tracePt t="65562" x="8262938" y="1604963"/>
          <p14:tracePt t="65563" x="8307388" y="1590675"/>
          <p14:tracePt t="65564" x="8367713" y="1590675"/>
          <p14:tracePt t="65565" x="8412163" y="1576388"/>
          <p14:tracePt t="65566" x="8472488" y="1576388"/>
          <p14:tracePt t="65567" x="8532813" y="1576388"/>
          <p14:tracePt t="65569" x="8593138" y="1560513"/>
          <p14:tracePt t="65569" x="8653463" y="1560513"/>
          <p14:tracePt t="65570" x="8712200" y="1546225"/>
          <p14:tracePt t="65571" x="8772525" y="1546225"/>
          <p14:tracePt t="65572" x="8832850" y="1546225"/>
          <p14:tracePt t="65573" x="8893175" y="1530350"/>
          <p14:tracePt t="65574" x="8967788" y="1530350"/>
          <p14:tracePt t="65575" x="9028113" y="1530350"/>
          <p14:tracePt t="65576" x="9102725" y="1516063"/>
          <p14:tracePt t="65577" x="9163050" y="1516063"/>
          <p14:tracePt t="65578" x="9223375" y="1516063"/>
          <p14:tracePt t="65580" x="9297988" y="1516063"/>
          <p14:tracePt t="65580" x="9358313" y="1500188"/>
          <p14:tracePt t="65581" x="9417050" y="1500188"/>
          <p14:tracePt t="65582" x="9493250" y="1500188"/>
          <p14:tracePt t="65583" x="9567863" y="1500188"/>
          <p14:tracePt t="65584" x="9628188" y="1500188"/>
          <p14:tracePt t="65585" x="9702800" y="1500188"/>
          <p14:tracePt t="65586" x="9777413" y="1500188"/>
          <p14:tracePt t="65587" x="9837738" y="1485900"/>
          <p14:tracePt t="65588" x="9912350" y="1485900"/>
          <p14:tracePt t="65590" x="9972675" y="1485900"/>
          <p14:tracePt t="65590" x="10047288" y="1485900"/>
          <p14:tracePt t="65591" x="10107613" y="1485900"/>
          <p14:tracePt t="65592" x="10167938" y="1485900"/>
          <p14:tracePt t="65593" x="10242550" y="1485900"/>
          <p14:tracePt t="65594" x="10317163" y="1485900"/>
          <p14:tracePt t="65595" x="10377488" y="1485900"/>
          <p14:tracePt t="65596" x="10437813" y="1485900"/>
          <p14:tracePt t="65597" x="10512425" y="1485900"/>
          <p14:tracePt t="65598" x="10572750" y="1485900"/>
          <p14:tracePt t="65599" x="10633075" y="1470025"/>
          <p14:tracePt t="65600" x="10707688" y="1470025"/>
          <p14:tracePt t="65601" x="10768013" y="1470025"/>
          <p14:tracePt t="65602" x="10826750" y="1470025"/>
          <p14:tracePt t="65604" x="10887075" y="1470025"/>
          <p14:tracePt t="65604" x="10947400" y="1455738"/>
          <p14:tracePt t="65605" x="11007725" y="1455738"/>
          <p14:tracePt t="65606" x="11068050" y="1455738"/>
          <p14:tracePt t="65607" x="11126788" y="1455738"/>
          <p14:tracePt t="65608" x="11187113" y="1455738"/>
          <p14:tracePt t="65609" x="11247438" y="1439863"/>
          <p14:tracePt t="65610" x="11307763" y="1439863"/>
          <p14:tracePt t="65611" x="11366500" y="1439863"/>
          <p14:tracePt t="65612" x="11412538" y="1439863"/>
          <p14:tracePt t="65613" x="11472863" y="1439863"/>
          <p14:tracePt t="65614" x="11531600" y="1425575"/>
          <p14:tracePt t="65615" x="11577638" y="1425575"/>
          <p14:tracePt t="65617" x="11696700" y="1425575"/>
          <p14:tracePt t="65618" x="11742738" y="1411288"/>
          <p14:tracePt t="65619" x="11787188" y="1411288"/>
          <p14:tracePt t="65620" x="11831638" y="1411288"/>
          <p14:tracePt t="65621" x="11891963" y="1411288"/>
          <p14:tracePt t="65622" x="11936413" y="1395413"/>
          <p14:tracePt t="65623" x="11982450" y="1395413"/>
          <p14:tracePt t="65624" x="12026900" y="1395413"/>
          <p14:tracePt t="65625" x="12071350" y="1395413"/>
          <p14:tracePt t="65626" x="12117388" y="1381125"/>
          <p14:tracePt t="65628" x="12161838" y="1381125"/>
          <p14:tracePt t="65781" x="12147550" y="2041525"/>
          <p14:tracePt t="65781" x="12131675" y="2055813"/>
          <p14:tracePt t="65782" x="12101513" y="2055813"/>
          <p14:tracePt t="65784" x="12087225" y="2071688"/>
          <p14:tracePt t="65784" x="12071350" y="2071688"/>
          <p14:tracePt t="65785" x="12057063" y="2085975"/>
          <p14:tracePt t="65786" x="12026900" y="2085975"/>
          <p14:tracePt t="65787" x="12012613" y="2100263"/>
          <p14:tracePt t="65788" x="11996738" y="2100263"/>
          <p14:tracePt t="65789" x="11966575" y="2116138"/>
          <p14:tracePt t="65791" x="11952288" y="2116138"/>
          <p14:tracePt t="65791" x="11936413" y="2130425"/>
          <p14:tracePt t="65792" x="11907838" y="2130425"/>
          <p14:tracePt t="65793" x="11891963" y="2130425"/>
          <p14:tracePt t="65794" x="11877675" y="2146300"/>
          <p14:tracePt t="65796" x="11847513" y="2146300"/>
          <p14:tracePt t="65796" x="11831638" y="2146300"/>
          <p14:tracePt t="65798" x="11817350" y="2160588"/>
          <p14:tracePt t="65798" x="11787188" y="2160588"/>
          <p14:tracePt t="65799" x="11771313" y="2160588"/>
          <p14:tracePt t="65800" x="11742738" y="2176463"/>
          <p14:tracePt t="65801" x="11726863" y="2176463"/>
          <p14:tracePt t="65802" x="11712575" y="2176463"/>
          <p14:tracePt t="65803" x="11682413" y="2176463"/>
          <p14:tracePt t="65805" x="11666538" y="2190750"/>
          <p14:tracePt t="65806" x="11636375" y="2190750"/>
          <p14:tracePt t="65806" x="11622088" y="2190750"/>
          <p14:tracePt t="65807" x="11591925" y="2190750"/>
          <p14:tracePt t="65808" x="11577638" y="2190750"/>
          <p14:tracePt t="65809" x="11561763" y="2190750"/>
          <p14:tracePt t="65810" x="11531600" y="2206625"/>
          <p14:tracePt t="65811" x="11517313" y="2206625"/>
          <p14:tracePt t="65813" x="11501438" y="2206625"/>
          <p14:tracePt t="65813" x="11472863" y="2206625"/>
          <p14:tracePt t="65814" x="11456988" y="2206625"/>
          <p14:tracePt t="65815" x="11426825" y="2206625"/>
          <p14:tracePt t="65816" x="11412538" y="2206625"/>
          <p14:tracePt t="65817" x="11396663" y="2206625"/>
          <p14:tracePt t="65819" x="11366500" y="2206625"/>
          <p14:tracePt t="65820" x="11352213" y="2206625"/>
          <p14:tracePt t="65820" x="11322050" y="2206625"/>
          <p14:tracePt t="65821" x="11307763" y="2206625"/>
          <p14:tracePt t="65822" x="11291888" y="2206625"/>
          <p14:tracePt t="65823" x="11261725" y="2206625"/>
          <p14:tracePt t="65824" x="11247438" y="2206625"/>
          <p14:tracePt t="65825" x="11231563" y="2206625"/>
          <p14:tracePt t="65826" x="11217275" y="2206625"/>
          <p14:tracePt t="65827" x="11187113" y="2206625"/>
          <p14:tracePt t="65828" x="11172825" y="2206625"/>
          <p14:tracePt t="65829" x="11156950" y="2206625"/>
          <p14:tracePt t="65830" x="11126788" y="2206625"/>
          <p14:tracePt t="65831" x="11112500" y="2206625"/>
          <p14:tracePt t="65833" x="11096625" y="2206625"/>
          <p14:tracePt t="65833" x="11082338" y="2206625"/>
          <p14:tracePt t="65834" x="11052175" y="2206625"/>
          <p14:tracePt t="65836" x="11037888" y="2206625"/>
          <p14:tracePt t="65836" x="11022013" y="2206625"/>
          <p14:tracePt t="65837" x="11007725" y="2206625"/>
          <p14:tracePt t="65838" x="10991850" y="2206625"/>
          <p14:tracePt t="65839" x="10977563" y="2206625"/>
          <p14:tracePt t="65840" x="10961688" y="2190750"/>
          <p14:tracePt t="65841" x="10947400" y="2190750"/>
          <p14:tracePt t="65842" x="10931525" y="2190750"/>
          <p14:tracePt t="65843" x="10917238" y="2190750"/>
          <p14:tracePt t="65844" x="10902950" y="2190750"/>
          <p14:tracePt t="65845" x="10887075" y="2190750"/>
          <p14:tracePt t="65846" x="10872788" y="2190750"/>
          <p14:tracePt t="65847" x="10856913" y="2190750"/>
          <p14:tracePt t="65848" x="10856913" y="2176463"/>
          <p14:tracePt t="65849" x="10842625" y="2176463"/>
          <p14:tracePt t="65850" x="10826750" y="2176463"/>
          <p14:tracePt t="65851" x="10812463" y="2176463"/>
          <p14:tracePt t="65852" x="10796588" y="2176463"/>
          <p14:tracePt t="65854" x="10796588" y="2160588"/>
          <p14:tracePt t="65855" x="10782300" y="2160588"/>
          <p14:tracePt t="65857" x="10768013" y="2160588"/>
          <p14:tracePt t="65858" x="10768013" y="2146300"/>
          <p14:tracePt t="65860" x="10752138" y="2146300"/>
          <p14:tracePt t="65862" x="10737850" y="2146300"/>
          <p14:tracePt t="65865" x="10737850" y="2130425"/>
          <p14:tracePt t="65868" x="10721975" y="2130425"/>
          <p14:tracePt t="65871" x="10707688" y="2130425"/>
          <p14:tracePt t="65872" x="10707688" y="2116138"/>
          <p14:tracePt t="65878" x="10707688" y="2100263"/>
          <p14:tracePt t="65883" x="10691813" y="2085975"/>
          <p14:tracePt t="65884" x="10691813" y="2071688"/>
          <p14:tracePt t="65887" x="10691813" y="2055813"/>
          <p14:tracePt t="65890" x="10691813" y="2041525"/>
          <p14:tracePt t="65891" x="10691813" y="2025650"/>
          <p14:tracePt t="65893" x="10691813" y="2011363"/>
          <p14:tracePt t="65896" x="10691813" y="1995488"/>
          <p14:tracePt t="65897" x="10691813" y="1981200"/>
          <p14:tracePt t="65898" x="10691813" y="1965325"/>
          <p14:tracePt t="65900" x="10691813" y="1951038"/>
          <p14:tracePt t="65903" x="10691813" y="1920875"/>
          <p14:tracePt t="65905" x="10691813" y="1906588"/>
          <p14:tracePt t="65905" x="10677525" y="1906588"/>
          <p14:tracePt t="65906" x="10677525" y="1890713"/>
          <p14:tracePt t="65907" x="10677525" y="1876425"/>
          <p14:tracePt t="65909" x="10677525" y="1860550"/>
          <p14:tracePt t="65909" x="10677525" y="1846263"/>
          <p14:tracePt t="65910" x="10677525" y="1830388"/>
          <p14:tracePt t="65911" x="10677525" y="1816100"/>
          <p14:tracePt t="65912" x="10677525" y="1800225"/>
          <p14:tracePt t="65913" x="10677525" y="1785938"/>
          <p14:tracePt t="65916" x="10677525" y="1770063"/>
          <p14:tracePt t="65917" x="10677525" y="1755775"/>
          <p14:tracePt t="65918" x="10677525" y="1741488"/>
          <p14:tracePt t="65918" x="10677525" y="1725613"/>
          <p14:tracePt t="65920" x="10677525" y="1711325"/>
          <p14:tracePt t="65921" x="10677525" y="1695450"/>
          <p14:tracePt t="65923" x="10677525" y="1681163"/>
          <p14:tracePt t="65924" x="10677525" y="1665288"/>
          <p14:tracePt t="65925" x="10677525" y="1651000"/>
          <p14:tracePt t="65928" x="10677525" y="1635125"/>
          <p14:tracePt t="65930" x="10677525" y="1620838"/>
          <p14:tracePt t="65932" x="10677525" y="1604963"/>
          <p14:tracePt t="65932" x="10677525" y="1590675"/>
          <p14:tracePt t="65934" x="10677525" y="1576388"/>
          <p14:tracePt t="65937" x="10677525" y="1560513"/>
          <p14:tracePt t="65937" x="10691813" y="1560513"/>
          <p14:tracePt t="65938" x="10691813" y="1546225"/>
          <p14:tracePt t="65941" x="10691813" y="1530350"/>
          <p14:tracePt t="65943" x="10691813" y="1516063"/>
          <p14:tracePt t="65944" x="10707688" y="1516063"/>
          <p14:tracePt t="65946" x="10707688" y="1500188"/>
          <p14:tracePt t="65951" x="10707688" y="1485900"/>
          <p14:tracePt t="65954" x="10721975" y="1485900"/>
          <p14:tracePt t="65956" x="10721975" y="1470025"/>
          <p14:tracePt t="66008" x="10737850" y="1470025"/>
          <p14:tracePt t="66015" x="10752138" y="1470025"/>
          <p14:tracePt t="66019" x="10752138" y="1485900"/>
          <p14:tracePt t="66020" x="10768013" y="1485900"/>
          <p14:tracePt t="66022" x="10768013" y="1500188"/>
          <p14:tracePt t="66025" x="10768013" y="1516063"/>
          <p14:tracePt t="66027" x="10782300" y="1516063"/>
          <p14:tracePt t="66028" x="10782300" y="1530350"/>
          <p14:tracePt t="66030" x="10782300" y="1546225"/>
          <p14:tracePt t="66031" x="10796588" y="1546225"/>
          <p14:tracePt t="66032" x="10796588" y="1560513"/>
          <p14:tracePt t="66034" x="10796588" y="1576388"/>
          <p14:tracePt t="66035" x="10796588" y="1590675"/>
          <p14:tracePt t="66036" x="10796588" y="1604963"/>
          <p14:tracePt t="66038" x="10796588" y="1620838"/>
          <p14:tracePt t="66040" x="10812463" y="1620838"/>
          <p14:tracePt t="66041" x="10812463" y="1635125"/>
          <p14:tracePt t="66042" x="10812463" y="1651000"/>
          <p14:tracePt t="66044" x="10812463" y="1681163"/>
          <p14:tracePt t="66046" x="10812463" y="1695450"/>
          <p14:tracePt t="66048" x="10826750" y="1711325"/>
          <p14:tracePt t="66049" x="10826750" y="1725613"/>
          <p14:tracePt t="66051" x="10826750" y="1741488"/>
          <p14:tracePt t="66052" x="10826750" y="1755775"/>
          <p14:tracePt t="66053" x="10826750" y="1770063"/>
          <p14:tracePt t="66056" x="10826750" y="1785938"/>
          <p14:tracePt t="66056" x="10826750" y="1800225"/>
          <p14:tracePt t="66058" x="10826750" y="1816100"/>
          <p14:tracePt t="66060" x="10826750" y="1830388"/>
          <p14:tracePt t="66061" x="10826750" y="1846263"/>
          <p14:tracePt t="66062" x="10826750" y="1860550"/>
          <p14:tracePt t="66064" x="10826750" y="1876425"/>
          <p14:tracePt t="66065" x="10826750" y="1890713"/>
          <p14:tracePt t="66068" x="10826750" y="1906588"/>
          <p14:tracePt t="66069" x="10826750" y="1920875"/>
          <p14:tracePt t="66070" x="10826750" y="1935163"/>
          <p14:tracePt t="66073" x="10826750" y="1951038"/>
          <p14:tracePt t="66073" x="10812463" y="1951038"/>
          <p14:tracePt t="66074" x="10812463" y="1965325"/>
          <p14:tracePt t="66075" x="10812463" y="1981200"/>
          <p14:tracePt t="66077" x="10812463" y="1995488"/>
          <p14:tracePt t="66078" x="10796588" y="1995488"/>
          <p14:tracePt t="66079" x="10796588" y="2011363"/>
          <p14:tracePt t="66080" x="10782300" y="2025650"/>
          <p14:tracePt t="66083" x="10782300" y="2041525"/>
          <p14:tracePt t="66084" x="10768013" y="2041525"/>
          <p14:tracePt t="66085" x="10768013" y="2055813"/>
          <p14:tracePt t="66086" x="10752138" y="2055813"/>
          <p14:tracePt t="66087" x="10752138" y="2071688"/>
          <p14:tracePt t="66088" x="10752138" y="2085975"/>
          <p14:tracePt t="66090" x="10737850" y="2085975"/>
          <p14:tracePt t="66091" x="10737850" y="2100263"/>
          <p14:tracePt t="66091" x="10721975" y="2100263"/>
          <p14:tracePt t="66092" x="10721975" y="2116138"/>
          <p14:tracePt t="66093" x="10707688" y="2116138"/>
          <p14:tracePt t="66094" x="10691813" y="2116138"/>
          <p14:tracePt t="66095" x="10691813" y="2130425"/>
          <p14:tracePt t="66097" x="10677525" y="2130425"/>
          <p14:tracePt t="66098" x="10677525" y="2146300"/>
          <p14:tracePt t="66098" x="10661650" y="2146300"/>
          <p14:tracePt t="66099" x="10647363" y="2160588"/>
          <p14:tracePt t="66100" x="10633075" y="2160588"/>
          <p14:tracePt t="66101" x="10633075" y="2176463"/>
          <p14:tracePt t="66102" x="10617200" y="2176463"/>
          <p14:tracePt t="66103" x="10602913" y="2190750"/>
          <p14:tracePt t="66104" x="10587038" y="2190750"/>
          <p14:tracePt t="66105" x="10572750" y="2206625"/>
          <p14:tracePt t="66106" x="10556875" y="2206625"/>
          <p14:tracePt t="66108" x="10542588" y="2220913"/>
          <p14:tracePt t="66108" x="10526713" y="2220913"/>
          <p14:tracePt t="66110" x="10512425" y="2235200"/>
          <p14:tracePt t="66110" x="10482263" y="2235200"/>
          <p14:tracePt t="66111" x="10467975" y="2251075"/>
          <p14:tracePt t="66112" x="10452100" y="2251075"/>
          <p14:tracePt t="66113" x="10437813" y="2265363"/>
          <p14:tracePt t="66114" x="10407650" y="2265363"/>
          <p14:tracePt t="66115" x="10391775" y="2281238"/>
          <p14:tracePt t="66118" x="10347325" y="2281238"/>
          <p14:tracePt t="66118" x="10333038" y="2295525"/>
          <p14:tracePt t="66119" x="10302875" y="2295525"/>
          <p14:tracePt t="66120" x="10287000" y="2295525"/>
          <p14:tracePt t="66121" x="10272713" y="2311400"/>
          <p14:tracePt t="66122" x="10242550" y="2311400"/>
          <p14:tracePt t="66124" x="10228263" y="2311400"/>
          <p14:tracePt t="66124" x="10198100" y="2325688"/>
          <p14:tracePt t="66126" x="10182225" y="2325688"/>
          <p14:tracePt t="66126" x="10152063" y="2325688"/>
          <p14:tracePt t="66127" x="10137775" y="2341563"/>
          <p14:tracePt t="66128" x="10107613" y="2341563"/>
          <p14:tracePt t="66129" x="10091738" y="2341563"/>
          <p14:tracePt t="66132" x="10033000" y="2355850"/>
          <p14:tracePt t="66132" x="10002838" y="2355850"/>
          <p14:tracePt t="66133" x="9986963" y="2355850"/>
          <p14:tracePt t="66134" x="9956800" y="2355850"/>
          <p14:tracePt t="66135" x="9928225" y="2355850"/>
          <p14:tracePt t="66136" x="9912350" y="2371725"/>
          <p14:tracePt t="66139" x="9852025" y="2371725"/>
          <p14:tracePt t="66139" x="9821863" y="2371725"/>
          <p14:tracePt t="66140" x="9793288" y="2371725"/>
          <p14:tracePt t="66141" x="9777413" y="2371725"/>
          <p14:tracePt t="66142" x="9747250" y="2371725"/>
          <p14:tracePt t="66143" x="9717088" y="2371725"/>
          <p14:tracePt t="66145" x="9686925" y="2371725"/>
          <p14:tracePt t="66145" x="9658350" y="2371725"/>
          <p14:tracePt t="66146" x="9628188" y="2371725"/>
          <p14:tracePt t="66148" x="9612313" y="2371725"/>
          <p14:tracePt t="66148" x="9582150" y="2371725"/>
          <p14:tracePt t="66149" x="9551988" y="2371725"/>
          <p14:tracePt t="66150" x="9523413" y="2371725"/>
          <p14:tracePt t="66152" x="9507538" y="2371725"/>
          <p14:tracePt t="66152" x="9477375" y="2371725"/>
          <p14:tracePt t="66153" x="9447213" y="2371725"/>
          <p14:tracePt t="66154" x="9417050" y="2371725"/>
          <p14:tracePt t="66155" x="9402763" y="2371725"/>
          <p14:tracePt t="66157" x="9372600" y="2371725"/>
          <p14:tracePt t="66157" x="9342438" y="2371725"/>
          <p14:tracePt t="66159" x="9328150" y="2371725"/>
          <p14:tracePt t="66159" x="9297988" y="2371725"/>
          <p14:tracePt t="66161" x="9267825" y="2355850"/>
          <p14:tracePt t="66161" x="9251950" y="2355850"/>
          <p14:tracePt t="66163" x="9223375" y="2355850"/>
          <p14:tracePt t="66163" x="9207500" y="2341563"/>
          <p14:tracePt t="66164" x="9177338" y="2341563"/>
          <p14:tracePt t="66166" x="9163050" y="2341563"/>
          <p14:tracePt t="66166" x="9132888" y="2341563"/>
          <p14:tracePt t="66167" x="9117013" y="2325688"/>
          <p14:tracePt t="66168" x="9088438" y="2325688"/>
          <p14:tracePt t="66169" x="9072563" y="2325688"/>
          <p14:tracePt t="66170" x="9042400" y="2311400"/>
          <p14:tracePt t="66171" x="9028113" y="2311400"/>
          <p14:tracePt t="66172" x="9012238" y="2311400"/>
          <p14:tracePt t="66173" x="8982075" y="2295525"/>
          <p14:tracePt t="66174" x="8967788" y="2295525"/>
          <p14:tracePt t="66175" x="8953500" y="2281238"/>
          <p14:tracePt t="66176" x="8937625" y="2281238"/>
          <p14:tracePt t="66177" x="8907463" y="2281238"/>
          <p14:tracePt t="66179" x="8893175" y="2265363"/>
          <p14:tracePt t="66180" x="8877300" y="2265363"/>
          <p14:tracePt t="66181" x="8863013" y="2251075"/>
          <p14:tracePt t="66182" x="8847138" y="2251075"/>
          <p14:tracePt t="66183" x="8832850" y="2235200"/>
          <p14:tracePt t="66183" x="8818563" y="2235200"/>
          <p14:tracePt t="66184" x="8802688" y="2220913"/>
          <p14:tracePt t="66185" x="8788400" y="2220913"/>
          <p14:tracePt t="66186" x="8788400" y="2206625"/>
          <p14:tracePt t="66188" x="8772525" y="2206625"/>
          <p14:tracePt t="66188" x="8758238" y="2206625"/>
          <p14:tracePt t="66189" x="8758238" y="2190750"/>
          <p14:tracePt t="66190" x="8742363" y="2190750"/>
          <p14:tracePt t="66191" x="8742363" y="2176463"/>
          <p14:tracePt t="66192" x="8728075" y="2176463"/>
          <p14:tracePt t="66193" x="8728075" y="2160588"/>
          <p14:tracePt t="66194" x="8712200" y="2160588"/>
          <p14:tracePt t="66195" x="8712200" y="2146300"/>
          <p14:tracePt t="66196" x="8697913" y="2146300"/>
          <p14:tracePt t="66197" x="8697913" y="2130425"/>
          <p14:tracePt t="66198" x="8697913" y="2116138"/>
          <p14:tracePt t="66201" x="8683625" y="2100263"/>
          <p14:tracePt t="66202" x="8683625" y="2085975"/>
          <p14:tracePt t="66206" x="8683625" y="2071688"/>
          <p14:tracePt t="66208" x="8683625" y="2055813"/>
          <p14:tracePt t="66210" x="8683625" y="2041525"/>
          <p14:tracePt t="66212" x="8683625" y="2025650"/>
          <p14:tracePt t="66215" x="8683625" y="2011363"/>
          <p14:tracePt t="66217" x="8683625" y="1995488"/>
          <p14:tracePt t="66217" x="8697913" y="1995488"/>
          <p14:tracePt t="66219" x="8697913" y="1981200"/>
          <p14:tracePt t="66221" x="8697913" y="1965325"/>
          <p14:tracePt t="66222" x="8712200" y="1965325"/>
          <p14:tracePt t="66223" x="8712200" y="1951038"/>
          <p14:tracePt t="66224" x="8728075" y="1951038"/>
          <p14:tracePt t="66225" x="8728075" y="1935163"/>
          <p14:tracePt t="66227" x="8728075" y="1920875"/>
          <p14:tracePt t="66228" x="8742363" y="1906588"/>
          <p14:tracePt t="66229" x="8758238" y="1906588"/>
          <p14:tracePt t="66230" x="8758238" y="1890713"/>
          <p14:tracePt t="66231" x="8772525" y="1890713"/>
          <p14:tracePt t="66234" x="8772525" y="1876425"/>
          <p14:tracePt t="66235" x="8788400" y="1876425"/>
          <p14:tracePt t="66236" x="8788400" y="1860550"/>
          <p14:tracePt t="66236" x="8802688" y="1860550"/>
          <p14:tracePt t="66239" x="8802688" y="1846263"/>
          <p14:tracePt t="66240" x="8818563" y="1846263"/>
          <p14:tracePt t="66241" x="8832850" y="1846263"/>
          <p14:tracePt t="66241" x="8832850" y="1830388"/>
          <p14:tracePt t="66242" x="8847138" y="1830388"/>
          <p14:tracePt t="66245" x="8863013" y="1830388"/>
          <p14:tracePt t="66245" x="8863013" y="1816100"/>
          <p14:tracePt t="66246" x="8877300" y="1816100"/>
          <p14:tracePt t="66247" x="8893175" y="1816100"/>
          <p14:tracePt t="66249" x="8907463" y="1800225"/>
          <p14:tracePt t="66251" x="8923338" y="1785938"/>
          <p14:tracePt t="66253" x="8937625" y="1785938"/>
          <p14:tracePt t="66256" x="8953500" y="1785938"/>
          <p14:tracePt t="66258" x="8967788" y="1785938"/>
          <p14:tracePt t="66259" x="8967788" y="1770063"/>
          <p14:tracePt t="66260" x="8982075" y="1770063"/>
          <p14:tracePt t="66262" x="8997950" y="1770063"/>
          <p14:tracePt t="66263" x="9012238" y="1770063"/>
          <p14:tracePt t="66265" x="9028113" y="1770063"/>
          <p14:tracePt t="66266" x="9028113" y="1755775"/>
          <p14:tracePt t="66268" x="9042400" y="1755775"/>
          <p14:tracePt t="66270" x="9058275" y="1755775"/>
          <p14:tracePt t="66271" x="9072563" y="1755775"/>
          <p14:tracePt t="66274" x="9088438" y="1755775"/>
          <p14:tracePt t="66276" x="9102725" y="1755775"/>
          <p14:tracePt t="66277" x="9117013" y="1755775"/>
          <p14:tracePt t="66278" x="9132888" y="1755775"/>
          <p14:tracePt t="66280" x="9147175" y="1755775"/>
          <p14:tracePt t="66283" x="9163050" y="1755775"/>
          <p14:tracePt t="66284" x="9177338" y="1755775"/>
          <p14:tracePt t="66286" x="9193213" y="1755775"/>
          <p14:tracePt t="66288" x="9207500" y="1755775"/>
          <p14:tracePt t="66289" x="9223375" y="1755775"/>
          <p14:tracePt t="66289" x="9237663" y="1755775"/>
          <p14:tracePt t="66291" x="9251950" y="1755775"/>
          <p14:tracePt t="66291" x="9267825" y="1755775"/>
          <p14:tracePt t="66293" x="9282113" y="1755775"/>
          <p14:tracePt t="66294" x="9297988" y="1755775"/>
          <p14:tracePt t="66295" x="9312275" y="1755775"/>
          <p14:tracePt t="66296" x="9312275" y="1770063"/>
          <p14:tracePt t="66298" x="9328150" y="1770063"/>
          <p14:tracePt t="66298" x="9342438" y="1770063"/>
          <p14:tracePt t="66299" x="9358313" y="1770063"/>
          <p14:tracePt t="66300" x="9372600" y="1770063"/>
          <p14:tracePt t="66302" x="9388475" y="1770063"/>
          <p14:tracePt t="66302" x="9417050" y="1770063"/>
          <p14:tracePt t="66303" x="9432925" y="1785938"/>
          <p14:tracePt t="66304" x="9447213" y="1785938"/>
          <p14:tracePt t="66305" x="9463088" y="1785938"/>
          <p14:tracePt t="66306" x="9477375" y="1800225"/>
          <p14:tracePt t="66307" x="9493250" y="1800225"/>
          <p14:tracePt t="66308" x="9523413" y="1800225"/>
          <p14:tracePt t="66309" x="9537700" y="1800225"/>
          <p14:tracePt t="66310" x="9551988" y="1816100"/>
          <p14:tracePt t="66312" x="9567863" y="1816100"/>
          <p14:tracePt t="66313" x="9598025" y="1830388"/>
          <p14:tracePt t="66313" x="9612313" y="1830388"/>
          <p14:tracePt t="66314" x="9628188" y="1846263"/>
          <p14:tracePt t="66315" x="9642475" y="1846263"/>
          <p14:tracePt t="66316" x="9658350" y="1846263"/>
          <p14:tracePt t="66317" x="9672638" y="1846263"/>
          <p14:tracePt t="66319" x="9702800" y="1860550"/>
          <p14:tracePt t="66319" x="9717088" y="1860550"/>
          <p14:tracePt t="66320" x="9732963" y="1876425"/>
          <p14:tracePt t="66321" x="9747250" y="1876425"/>
          <p14:tracePt t="66322" x="9777413" y="1890713"/>
          <p14:tracePt t="66323" x="9793288" y="1890713"/>
          <p14:tracePt t="66324" x="9807575" y="1890713"/>
          <p14:tracePt t="66325" x="9821863" y="1906588"/>
          <p14:tracePt t="66326" x="9852025" y="1906588"/>
          <p14:tracePt t="66327" x="9852025" y="1920875"/>
          <p14:tracePt t="66328" x="9882188" y="1920875"/>
          <p14:tracePt t="66329" x="9898063" y="1935163"/>
          <p14:tracePt t="66330" x="9912350" y="1935163"/>
          <p14:tracePt t="66331" x="9928225" y="1951038"/>
          <p14:tracePt t="66333" x="9956800" y="1951038"/>
          <p14:tracePt t="66333" x="9972675" y="1965325"/>
          <p14:tracePt t="66334" x="9986963" y="1965325"/>
          <p14:tracePt t="66335" x="10002838" y="1965325"/>
          <p14:tracePt t="66336" x="10017125" y="1981200"/>
          <p14:tracePt t="66337" x="10047288" y="1981200"/>
          <p14:tracePt t="66338" x="10063163" y="1995488"/>
          <p14:tracePt t="66340" x="10077450" y="1995488"/>
          <p14:tracePt t="66340" x="10091738" y="2011363"/>
          <p14:tracePt t="66341" x="10107613" y="2025650"/>
          <p14:tracePt t="66342" x="10121900" y="2025650"/>
          <p14:tracePt t="66343" x="10137775" y="2041525"/>
          <p14:tracePt t="66344" x="10152063" y="2041525"/>
          <p14:tracePt t="66345" x="10167938" y="2055813"/>
          <p14:tracePt t="66347" x="10198100" y="2071688"/>
          <p14:tracePt t="66347" x="10212388" y="2071688"/>
          <p14:tracePt t="66349" x="10228263" y="2085975"/>
          <p14:tracePt t="66349" x="10242550" y="2085975"/>
          <p14:tracePt t="66350" x="10256838" y="2100263"/>
          <p14:tracePt t="66351" x="10272713" y="2100263"/>
          <p14:tracePt t="66352" x="10272713" y="2116138"/>
          <p14:tracePt t="66353" x="10287000" y="2130425"/>
          <p14:tracePt t="66354" x="10302875" y="2130425"/>
          <p14:tracePt t="66355" x="10317163" y="2146300"/>
          <p14:tracePt t="66356" x="10333038" y="2160588"/>
          <p14:tracePt t="66357" x="10347325" y="2160588"/>
          <p14:tracePt t="66358" x="10363200" y="2176463"/>
          <p14:tracePt t="66359" x="10377488" y="2190750"/>
          <p14:tracePt t="66360" x="10377488" y="2206625"/>
          <p14:tracePt t="66361" x="10391775" y="2206625"/>
          <p14:tracePt t="66362" x="10407650" y="2220913"/>
          <p14:tracePt t="66364" x="10421938" y="2235200"/>
          <p14:tracePt t="66364" x="10437813" y="2235200"/>
          <p14:tracePt t="66365" x="10437813" y="2251075"/>
          <p14:tracePt t="66366" x="10452100" y="2265363"/>
          <p14:tracePt t="66367" x="10467975" y="2265363"/>
          <p14:tracePt t="66368" x="10482263" y="2281238"/>
          <p14:tracePt t="66369" x="10482263" y="2295525"/>
          <p14:tracePt t="66370" x="10498138" y="2295525"/>
          <p14:tracePt t="66372" x="10498138" y="2311400"/>
          <p14:tracePt t="66372" x="10512425" y="2325688"/>
          <p14:tracePt t="66373" x="10526713" y="2325688"/>
          <p14:tracePt t="66374" x="10526713" y="2341563"/>
          <p14:tracePt t="66375" x="10542588" y="2341563"/>
          <p14:tracePt t="66376" x="10542588" y="2355850"/>
          <p14:tracePt t="66377" x="10556875" y="2371725"/>
          <p14:tracePt t="66378" x="10556875" y="2386013"/>
          <p14:tracePt t="66380" x="10572750" y="2386013"/>
          <p14:tracePt t="66381" x="10572750" y="2400300"/>
          <p14:tracePt t="66383" x="10587038" y="2400300"/>
          <p14:tracePt t="66383" x="10587038" y="2416175"/>
          <p14:tracePt t="66385" x="10587038" y="2430463"/>
          <p14:tracePt t="66386" x="10602913" y="2430463"/>
          <p14:tracePt t="66388" x="10602913" y="2446338"/>
          <p14:tracePt t="66391" x="10602913" y="2460625"/>
          <p14:tracePt t="66393" x="10617200" y="2460625"/>
          <p14:tracePt t="66395" x="10617200" y="2476500"/>
          <p14:tracePt t="66399" x="10617200" y="2490788"/>
          <p14:tracePt t="66406" x="10617200" y="2506663"/>
          <p14:tracePt t="66410" x="10617200" y="2520950"/>
          <p14:tracePt t="66412" x="10602913" y="2520950"/>
          <p14:tracePt t="66417" x="10587038" y="2520950"/>
          <p14:tracePt t="66418" x="10587038" y="2536825"/>
          <p14:tracePt t="66420" x="10572750" y="2536825"/>
          <p14:tracePt t="66423" x="10556875" y="2536825"/>
          <p14:tracePt t="66424" x="10542588" y="2536825"/>
          <p14:tracePt t="66426" x="10542588" y="2551113"/>
          <p14:tracePt t="66427" x="10526713" y="2551113"/>
          <p14:tracePt t="66429" x="10512425" y="2551113"/>
          <p14:tracePt t="66431" x="10498138" y="2551113"/>
          <p14:tracePt t="66432" x="10482263" y="2551113"/>
          <p14:tracePt t="66433" x="10467975" y="2551113"/>
          <p14:tracePt t="66433" x="10452100" y="2551113"/>
          <p14:tracePt t="66435" x="10437813" y="2551113"/>
          <p14:tracePt t="66435" x="10421938" y="2551113"/>
          <p14:tracePt t="66437" x="10407650" y="2551113"/>
          <p14:tracePt t="66437" x="10391775" y="2551113"/>
          <p14:tracePt t="66438" x="10377488" y="2551113"/>
          <p14:tracePt t="66440" x="10363200" y="2551113"/>
          <p14:tracePt t="66440" x="10347325" y="2551113"/>
          <p14:tracePt t="66441" x="10333038" y="2551113"/>
          <p14:tracePt t="66442" x="10317163" y="2551113"/>
          <p14:tracePt t="66444" x="10302875" y="2551113"/>
          <p14:tracePt t="66445" x="10287000" y="2551113"/>
          <p14:tracePt t="66445" x="10272713" y="2551113"/>
          <p14:tracePt t="66446" x="10256838" y="2551113"/>
          <p14:tracePt t="66447" x="10242550" y="2551113"/>
          <p14:tracePt t="66448" x="10228263" y="2551113"/>
          <p14:tracePt t="66449" x="10212388" y="2551113"/>
          <p14:tracePt t="66451" x="10198100" y="2551113"/>
          <p14:tracePt t="66451" x="10182225" y="2551113"/>
          <p14:tracePt t="66452" x="10152063" y="2551113"/>
          <p14:tracePt t="66453" x="10137775" y="2536825"/>
          <p14:tracePt t="66454" x="10121900" y="2536825"/>
          <p14:tracePt t="66455" x="10091738" y="2536825"/>
          <p14:tracePt t="66456" x="10077450" y="2536825"/>
          <p14:tracePt t="66457" x="10063163" y="2520950"/>
          <p14:tracePt t="66458" x="10033000" y="2520950"/>
          <p14:tracePt t="66459" x="10017125" y="2520950"/>
          <p14:tracePt t="66460" x="10002838" y="2506663"/>
          <p14:tracePt t="66461" x="9972675" y="2506663"/>
          <p14:tracePt t="66462" x="9956800" y="2490788"/>
          <p14:tracePt t="66463" x="9942513" y="2490788"/>
          <p14:tracePt t="66464" x="9912350" y="2476500"/>
          <p14:tracePt t="66465" x="9898063" y="2476500"/>
          <p14:tracePt t="66466" x="9882188" y="2476500"/>
          <p14:tracePt t="66467" x="9852025" y="2460625"/>
          <p14:tracePt t="66468" x="9837738" y="2460625"/>
          <p14:tracePt t="66469" x="9821863" y="2446338"/>
          <p14:tracePt t="66470" x="9793288" y="2446338"/>
          <p14:tracePt t="66471" x="9777413" y="2430463"/>
          <p14:tracePt t="66472" x="9763125" y="2430463"/>
          <p14:tracePt t="66473" x="9747250" y="2416175"/>
          <p14:tracePt t="66474" x="9717088" y="2416175"/>
          <p14:tracePt t="66475" x="9702800" y="2400300"/>
          <p14:tracePt t="66476" x="9686925" y="2386013"/>
          <p14:tracePt t="66477" x="9672638" y="2386013"/>
          <p14:tracePt t="66478" x="9658350" y="2371725"/>
          <p14:tracePt t="66480" x="9628188" y="2371725"/>
          <p14:tracePt t="66480" x="9612313" y="2355850"/>
          <p14:tracePt t="66481" x="9598025" y="2355850"/>
          <p14:tracePt t="66482" x="9582150" y="2341563"/>
          <p14:tracePt t="66483" x="9582150" y="2325688"/>
          <p14:tracePt t="66484" x="9551988" y="2325688"/>
          <p14:tracePt t="66485" x="9537700" y="2311400"/>
          <p14:tracePt t="66486" x="9523413" y="2311400"/>
          <p14:tracePt t="66487" x="9523413" y="2295525"/>
          <p14:tracePt t="66488" x="9507538" y="2281238"/>
          <p14:tracePt t="66489" x="9493250" y="2281238"/>
          <p14:tracePt t="66490" x="9477375" y="2265363"/>
          <p14:tracePt t="66491" x="9463088" y="2265363"/>
          <p14:tracePt t="66493" x="9447213" y="2251075"/>
          <p14:tracePt t="66493" x="9432925" y="2235200"/>
          <p14:tracePt t="66494" x="9417050" y="2235200"/>
          <p14:tracePt t="66495" x="9417050" y="2220913"/>
          <p14:tracePt t="66496" x="9402763" y="2220913"/>
          <p14:tracePt t="66497" x="9402763" y="2206625"/>
          <p14:tracePt t="66499" x="9388475" y="2190750"/>
          <p14:tracePt t="66500" x="9372600" y="2190750"/>
          <p14:tracePt t="66500" x="9372600" y="2176463"/>
          <p14:tracePt t="66501" x="9358313" y="2176463"/>
          <p14:tracePt t="66502" x="9358313" y="2160588"/>
          <p14:tracePt t="66504" x="9342438" y="2160588"/>
          <p14:tracePt t="66504" x="9342438" y="2146300"/>
          <p14:tracePt t="66506" x="9328150" y="2130425"/>
          <p14:tracePt t="66506" x="9328150" y="2116138"/>
          <p14:tracePt t="66507" x="9312275" y="2116138"/>
          <p14:tracePt t="66508" x="9312275" y="2100263"/>
          <p14:tracePt t="66509" x="9297988" y="2100263"/>
          <p14:tracePt t="66510" x="9297988" y="2085975"/>
          <p14:tracePt t="66513" x="9297988" y="2071688"/>
          <p14:tracePt t="66515" x="9297988" y="2055813"/>
          <p14:tracePt t="66516" x="9282113" y="2055813"/>
          <p14:tracePt t="66516" x="9282113" y="2041525"/>
          <p14:tracePt t="66520" x="9282113" y="2025650"/>
          <p14:tracePt t="66522" x="9282113" y="2011363"/>
          <p14:tracePt t="66524" x="9297988" y="2011363"/>
          <p14:tracePt t="66524" x="9297988" y="1995488"/>
          <p14:tracePt t="66527" x="9312275" y="1981200"/>
          <p14:tracePt t="66530" x="9328150" y="1981200"/>
          <p14:tracePt t="66530" x="9328150" y="1965325"/>
          <p14:tracePt t="66532" x="9342438" y="1965325"/>
          <p14:tracePt t="66534" x="9358313" y="1965325"/>
          <p14:tracePt t="66534" x="9358313" y="1951038"/>
          <p14:tracePt t="66535" x="9372600" y="1951038"/>
          <p14:tracePt t="66536" x="9372600" y="1935163"/>
          <p14:tracePt t="66538" x="9388475" y="1935163"/>
          <p14:tracePt t="66538" x="9402763" y="1935163"/>
          <p14:tracePt t="66540" x="9402763" y="1920875"/>
          <p14:tracePt t="66541" x="9417050" y="1920875"/>
          <p14:tracePt t="66541" x="9432925" y="1920875"/>
          <p14:tracePt t="66542" x="9447213" y="1906588"/>
          <p14:tracePt t="66544" x="9463088" y="1906588"/>
          <p14:tracePt t="66544" x="9477375" y="1906588"/>
          <p14:tracePt t="66545" x="9477375" y="1890713"/>
          <p14:tracePt t="66546" x="9493250" y="1890713"/>
          <p14:tracePt t="66548" x="9507538" y="1890713"/>
          <p14:tracePt t="66548" x="9523413" y="1890713"/>
          <p14:tracePt t="66549" x="9537700" y="1876425"/>
          <p14:tracePt t="66550" x="9551988" y="1876425"/>
          <p14:tracePt t="66551" x="9567863" y="1860550"/>
          <p14:tracePt t="66552" x="9582150" y="1860550"/>
          <p14:tracePt t="66553" x="9598025" y="1860550"/>
          <p14:tracePt t="66555" x="9628188" y="1846263"/>
          <p14:tracePt t="66556" x="9642475" y="1846263"/>
          <p14:tracePt t="66556" x="9658350" y="1846263"/>
          <p14:tracePt t="66557" x="9686925" y="1830388"/>
          <p14:tracePt t="66558" x="9702800" y="1830388"/>
          <p14:tracePt t="66559" x="9717088" y="1830388"/>
          <p14:tracePt t="66560" x="9747250" y="1816100"/>
          <p14:tracePt t="66562" x="9763125" y="1816100"/>
          <p14:tracePt t="66562" x="9777413" y="1816100"/>
          <p14:tracePt t="66563" x="9807575" y="1816100"/>
          <p14:tracePt t="66564" x="9821863" y="1800225"/>
          <p14:tracePt t="66565" x="9852025" y="1800225"/>
          <p14:tracePt t="66567" x="9867900" y="1800225"/>
          <p14:tracePt t="66567" x="9898063" y="1800225"/>
          <p14:tracePt t="66568" x="9912350" y="1785938"/>
          <p14:tracePt t="66569" x="9942513" y="1785938"/>
          <p14:tracePt t="66570" x="9956800" y="1785938"/>
          <p14:tracePt t="66572" x="9986963" y="1785938"/>
          <p14:tracePt t="66572" x="10017125" y="1785938"/>
          <p14:tracePt t="66573" x="10033000" y="1785938"/>
          <p14:tracePt t="66574" x="10047288" y="1770063"/>
          <p14:tracePt t="66576" x="10077450" y="1770063"/>
          <p14:tracePt t="66576" x="10107613" y="1770063"/>
          <p14:tracePt t="66577" x="10121900" y="1755775"/>
          <p14:tracePt t="66578" x="10152063" y="1755775"/>
          <p14:tracePt t="66579" x="10167938" y="1755775"/>
          <p14:tracePt t="66580" x="10198100" y="1755775"/>
          <p14:tracePt t="66581" x="10212388" y="1755775"/>
          <p14:tracePt t="66582" x="10242550" y="1755775"/>
          <p14:tracePt t="66583" x="10256838" y="1755775"/>
          <p14:tracePt t="66584" x="10287000" y="1741488"/>
          <p14:tracePt t="66585" x="10302875" y="1741488"/>
          <p14:tracePt t="66586" x="10333038" y="1741488"/>
          <p14:tracePt t="66587" x="10347325" y="1741488"/>
          <p14:tracePt t="66588" x="10377488" y="1741488"/>
          <p14:tracePt t="66589" x="10391775" y="1741488"/>
          <p14:tracePt t="66590" x="10421938" y="1741488"/>
          <p14:tracePt t="66591" x="10437813" y="1741488"/>
          <p14:tracePt t="66592" x="10467975" y="1725613"/>
          <p14:tracePt t="66593" x="10482263" y="1725613"/>
          <p14:tracePt t="66594" x="10512425" y="1725613"/>
          <p14:tracePt t="66595" x="10526713" y="1725613"/>
          <p14:tracePt t="66597" x="10542588" y="1725613"/>
          <p14:tracePt t="66597" x="10572750" y="1725613"/>
          <p14:tracePt t="66598" x="10587038" y="1725613"/>
          <p14:tracePt t="66599" x="10602913" y="1725613"/>
          <p14:tracePt t="66600" x="10633075" y="1725613"/>
          <p14:tracePt t="66601" x="10647363" y="1725613"/>
          <p14:tracePt t="66602" x="10661650" y="1725613"/>
          <p14:tracePt t="66604" x="10677525" y="1725613"/>
          <p14:tracePt t="66604" x="10691813" y="1725613"/>
          <p14:tracePt t="66605" x="10707688" y="1725613"/>
          <p14:tracePt t="66606" x="10737850" y="1725613"/>
          <p14:tracePt t="66607" x="10752138" y="1725613"/>
          <p14:tracePt t="66608" x="10768013" y="1725613"/>
          <p14:tracePt t="66609" x="10782300" y="1725613"/>
          <p14:tracePt t="66611" x="10796588" y="1725613"/>
          <p14:tracePt t="66612" x="10812463" y="1725613"/>
          <p14:tracePt t="66612" x="10826750" y="1725613"/>
          <p14:tracePt t="66613" x="10842625" y="1725613"/>
          <p14:tracePt t="66614" x="10856913" y="1725613"/>
          <p14:tracePt t="66615" x="10856913" y="1741488"/>
          <p14:tracePt t="66616" x="10872788" y="1741488"/>
          <p14:tracePt t="66617" x="10887075" y="1741488"/>
          <p14:tracePt t="66618" x="10887075" y="1755775"/>
          <p14:tracePt t="66619" x="10902950" y="1755775"/>
          <p14:tracePt t="66620" x="10902950" y="1770063"/>
          <p14:tracePt t="66621" x="10917238" y="1770063"/>
          <p14:tracePt t="66622" x="10931525" y="1770063"/>
          <p14:tracePt t="66623" x="10931525" y="1785938"/>
          <p14:tracePt t="66624" x="10947400" y="1785938"/>
          <p14:tracePt t="66625" x="10947400" y="1800225"/>
          <p14:tracePt t="66627" x="10947400" y="1816100"/>
          <p14:tracePt t="66628" x="10961688" y="1816100"/>
          <p14:tracePt t="66629" x="10961688" y="1830388"/>
          <p14:tracePt t="66631" x="10961688" y="1846263"/>
          <p14:tracePt t="66633" x="10961688" y="1860550"/>
          <p14:tracePt t="66634" x="10961688" y="1876425"/>
          <p14:tracePt t="66636" x="10977563" y="1876425"/>
          <p14:tracePt t="66636" x="10977563" y="1890713"/>
          <p14:tracePt t="66638" x="10977563" y="1906588"/>
          <p14:tracePt t="66639" x="10977563" y="1920875"/>
          <p14:tracePt t="66640" x="10977563" y="1935163"/>
          <p14:tracePt t="66642" x="10961688" y="1951038"/>
          <p14:tracePt t="66644" x="10961688" y="1965325"/>
          <p14:tracePt t="66645" x="10947400" y="1981200"/>
          <p14:tracePt t="66646" x="10947400" y="1995488"/>
          <p14:tracePt t="66647" x="10931525" y="1995488"/>
          <p14:tracePt t="66648" x="10931525" y="2011363"/>
          <p14:tracePt t="66649" x="10917238" y="2025650"/>
          <p14:tracePt t="66650" x="10902950" y="2025650"/>
          <p14:tracePt t="66652" x="10902950" y="2041525"/>
          <p14:tracePt t="66652" x="10887075" y="2055813"/>
          <p14:tracePt t="66653" x="10872788" y="2071688"/>
          <p14:tracePt t="66654" x="10856913" y="2085975"/>
          <p14:tracePt t="66655" x="10842625" y="2100263"/>
          <p14:tracePt t="66656" x="10826750" y="2116138"/>
          <p14:tracePt t="66657" x="10812463" y="2116138"/>
          <p14:tracePt t="66659" x="10768013" y="2146300"/>
          <p14:tracePt t="66661" x="10737850" y="2160588"/>
          <p14:tracePt t="66661" x="10721975" y="2176463"/>
          <p14:tracePt t="66662" x="10707688" y="2190750"/>
          <p14:tracePt t="66663" x="10677525" y="2206625"/>
          <p14:tracePt t="66664" x="10647363" y="2206625"/>
          <p14:tracePt t="66666" x="10633075" y="2235200"/>
          <p14:tracePt t="66666" x="10602913" y="2235200"/>
          <p14:tracePt t="66667" x="10572750" y="2251075"/>
          <p14:tracePt t="66668" x="10542588" y="2265363"/>
          <p14:tracePt t="66669" x="10512425" y="2281238"/>
          <p14:tracePt t="66670" x="10482263" y="2281238"/>
          <p14:tracePt t="66671" x="10452100" y="2295525"/>
          <p14:tracePt t="66673" x="10421938" y="2311400"/>
          <p14:tracePt t="66673" x="10391775" y="2325688"/>
          <p14:tracePt t="66674" x="10363200" y="2325688"/>
          <p14:tracePt t="66675" x="10333038" y="2341563"/>
          <p14:tracePt t="66676" x="10287000" y="2341563"/>
          <p14:tracePt t="66677" x="10256838" y="2355850"/>
          <p14:tracePt t="66678" x="10228263" y="2371725"/>
          <p14:tracePt t="66680" x="10198100" y="2371725"/>
          <p14:tracePt t="66680" x="10167938" y="2386013"/>
          <p14:tracePt t="66682" x="10121900" y="2386013"/>
          <p14:tracePt t="66682" x="10091738" y="2400300"/>
          <p14:tracePt t="66684" x="10063163" y="2400300"/>
          <p14:tracePt t="66684" x="10033000" y="2400300"/>
          <p14:tracePt t="66685" x="10002838" y="2416175"/>
          <p14:tracePt t="66686" x="9956800" y="2416175"/>
          <p14:tracePt t="66687" x="9928225" y="2416175"/>
          <p14:tracePt t="66688" x="9882188" y="2430463"/>
          <p14:tracePt t="66689" x="9852025" y="2430463"/>
          <p14:tracePt t="66690" x="9821863" y="2430463"/>
          <p14:tracePt t="66691" x="9793288" y="2430463"/>
          <p14:tracePt t="66692" x="9747250" y="2446338"/>
          <p14:tracePt t="66694" x="9717088" y="2446338"/>
          <p14:tracePt t="66694" x="9686925" y="2446338"/>
          <p14:tracePt t="66695" x="9658350" y="2446338"/>
          <p14:tracePt t="66696" x="9612313" y="2446338"/>
          <p14:tracePt t="66697" x="9582150" y="2446338"/>
          <p14:tracePt t="66698" x="9551988" y="2446338"/>
          <p14:tracePt t="66699" x="9523413" y="2446338"/>
          <p14:tracePt t="66700" x="9493250" y="2446338"/>
          <p14:tracePt t="66701" x="9463088" y="2446338"/>
          <p14:tracePt t="66702" x="9417050" y="2446338"/>
          <p14:tracePt t="66703" x="9388475" y="2446338"/>
          <p14:tracePt t="66704" x="9358313" y="2446338"/>
          <p14:tracePt t="66705" x="9328150" y="2446338"/>
          <p14:tracePt t="66706" x="9297988" y="2446338"/>
          <p14:tracePt t="66708" x="9267825" y="2446338"/>
          <p14:tracePt t="66708" x="9237663" y="2446338"/>
          <p14:tracePt t="66709" x="9207500" y="2446338"/>
          <p14:tracePt t="66710" x="9177338" y="2446338"/>
          <p14:tracePt t="66711" x="9163050" y="2430463"/>
          <p14:tracePt t="66712" x="9132888" y="2430463"/>
          <p14:tracePt t="66713" x="9102725" y="2430463"/>
          <p14:tracePt t="66715" x="9072563" y="2416175"/>
          <p14:tracePt t="66715" x="9042400" y="2416175"/>
          <p14:tracePt t="66716" x="9028113" y="2416175"/>
          <p14:tracePt t="66717" x="8997950" y="2400300"/>
          <p14:tracePt t="66718" x="8967788" y="2400300"/>
          <p14:tracePt t="66719" x="8953500" y="2386013"/>
          <p14:tracePt t="66720" x="8923338" y="2386013"/>
          <p14:tracePt t="66721" x="8907463" y="2371725"/>
          <p14:tracePt t="66722" x="8877300" y="2371725"/>
          <p14:tracePt t="66724" x="8863013" y="2371725"/>
          <p14:tracePt t="66724" x="8832850" y="2355850"/>
          <p14:tracePt t="66725" x="8818563" y="2355850"/>
          <p14:tracePt t="66726" x="8802688" y="2341563"/>
          <p14:tracePt t="66727" x="8772525" y="2341563"/>
          <p14:tracePt t="66728" x="8758238" y="2325688"/>
          <p14:tracePt t="66729" x="8742363" y="2311400"/>
          <p14:tracePt t="66730" x="8728075" y="2311400"/>
          <p14:tracePt t="66731" x="8712200" y="2295525"/>
          <p14:tracePt t="66732" x="8697913" y="2295525"/>
          <p14:tracePt t="66733" x="8683625" y="2281238"/>
          <p14:tracePt t="66734" x="8667750" y="2265363"/>
          <p14:tracePt t="66735" x="8653463" y="2265363"/>
          <p14:tracePt t="66736" x="8637588" y="2251075"/>
          <p14:tracePt t="66737" x="8623300" y="2235200"/>
          <p14:tracePt t="66738" x="8623300" y="2220913"/>
          <p14:tracePt t="66739" x="8607425" y="2220913"/>
          <p14:tracePt t="66740" x="8607425" y="2206625"/>
          <p14:tracePt t="66741" x="8593138" y="2206625"/>
          <p14:tracePt t="66743" x="8593138" y="2190750"/>
          <p14:tracePt t="66743" x="8577263" y="2190750"/>
          <p14:tracePt t="66744" x="8577263" y="2176463"/>
          <p14:tracePt t="66745" x="8562975" y="2160588"/>
          <p14:tracePt t="66746" x="8562975" y="2146300"/>
          <p14:tracePt t="66747" x="8548688" y="2130425"/>
          <p14:tracePt t="66749" x="8548688" y="2116138"/>
          <p14:tracePt t="66751" x="8548688" y="2100263"/>
          <p14:tracePt t="66752" x="8548688" y="2085975"/>
          <p14:tracePt t="66754" x="8548688" y="2071688"/>
          <p14:tracePt t="66757" x="8548688" y="2055813"/>
          <p14:tracePt t="66758" x="8548688" y="2041525"/>
          <p14:tracePt t="66759" x="8548688" y="2025650"/>
          <p14:tracePt t="66760" x="8562975" y="2025650"/>
          <p14:tracePt t="66761" x="8562975" y="2011363"/>
          <p14:tracePt t="66763" x="8577263" y="2011363"/>
          <p14:tracePt t="66763" x="8577263" y="1995488"/>
          <p14:tracePt t="66764" x="8577263" y="1981200"/>
          <p14:tracePt t="66765" x="8593138" y="1981200"/>
          <p14:tracePt t="66766" x="8593138" y="1965325"/>
          <p14:tracePt t="66767" x="8607425" y="1965325"/>
          <p14:tracePt t="66768" x="8607425" y="1951038"/>
          <p14:tracePt t="66769" x="8623300" y="1951038"/>
          <p14:tracePt t="66770" x="8637588" y="1935163"/>
          <p14:tracePt t="66771" x="8653463" y="1920875"/>
          <p14:tracePt t="66772" x="8653463" y="1906588"/>
          <p14:tracePt t="66773" x="8667750" y="1906588"/>
          <p14:tracePt t="66774" x="8683625" y="1890713"/>
          <p14:tracePt t="66775" x="8697913" y="1876425"/>
          <p14:tracePt t="66777" x="8728075" y="1860550"/>
          <p14:tracePt t="66779" x="8742363" y="1846263"/>
          <p14:tracePt t="66779" x="8758238" y="1830388"/>
          <p14:tracePt t="66780" x="8772525" y="1816100"/>
          <p14:tracePt t="66781" x="8802688" y="1816100"/>
          <p14:tracePt t="66782" x="8818563" y="1800225"/>
          <p14:tracePt t="66784" x="8832850" y="1785938"/>
          <p14:tracePt t="66784" x="8847138" y="1770063"/>
          <p14:tracePt t="66785" x="8877300" y="1770063"/>
          <p14:tracePt t="66786" x="8893175" y="1755775"/>
          <p14:tracePt t="66787" x="8923338" y="1741488"/>
          <p14:tracePt t="66788" x="8937625" y="1725613"/>
          <p14:tracePt t="66789" x="8953500" y="1725613"/>
          <p14:tracePt t="66791" x="8997950" y="1695450"/>
          <p14:tracePt t="66793" x="9028113" y="1681163"/>
          <p14:tracePt t="66793" x="9058275" y="1681163"/>
          <p14:tracePt t="66794" x="9072563" y="1665288"/>
          <p14:tracePt t="66795" x="9102725" y="1651000"/>
          <p14:tracePt t="66796" x="9117013" y="1651000"/>
          <p14:tracePt t="66798" x="9147175" y="1635125"/>
          <p14:tracePt t="66798" x="9177338" y="1635125"/>
          <p14:tracePt t="66799" x="9207500" y="1620838"/>
          <p14:tracePt t="66800" x="9223375" y="1620838"/>
          <p14:tracePt t="66801" x="9251950" y="1604963"/>
          <p14:tracePt t="66802" x="9282113" y="1604963"/>
          <p14:tracePt t="66803" x="9312275" y="1590675"/>
          <p14:tracePt t="66804" x="9328150" y="1590675"/>
          <p14:tracePt t="66805" x="9358313" y="1576388"/>
          <p14:tracePt t="66806" x="9388475" y="1576388"/>
          <p14:tracePt t="66807" x="9417050" y="1560513"/>
          <p14:tracePt t="66808" x="9447213" y="1560513"/>
          <p14:tracePt t="66809" x="9477375" y="1560513"/>
          <p14:tracePt t="66810" x="9507538" y="1546225"/>
          <p14:tracePt t="66812" x="9537700" y="1546225"/>
          <p14:tracePt t="66812" x="9551988" y="1546225"/>
          <p14:tracePt t="66814" x="9582150" y="1546225"/>
          <p14:tracePt t="66814" x="9612313" y="1530350"/>
          <p14:tracePt t="66815" x="9642475" y="1530350"/>
          <p14:tracePt t="66816" x="9672638" y="1530350"/>
          <p14:tracePt t="66817" x="9686925" y="1530350"/>
          <p14:tracePt t="66818" x="9717088" y="1516063"/>
          <p14:tracePt t="66820" x="9747250" y="1516063"/>
          <p14:tracePt t="66820" x="9777413" y="1516063"/>
          <p14:tracePt t="66821" x="9807575" y="1516063"/>
          <p14:tracePt t="66822" x="9821863" y="1516063"/>
          <p14:tracePt t="66823" x="9852025" y="1516063"/>
          <p14:tracePt t="66824" x="9882188" y="1500188"/>
          <p14:tracePt t="66825" x="9912350" y="1500188"/>
          <p14:tracePt t="66826" x="9928225" y="1500188"/>
          <p14:tracePt t="66827" x="9956800" y="1500188"/>
          <p14:tracePt t="66828" x="9986963" y="1500188"/>
          <p14:tracePt t="66829" x="10002838" y="1500188"/>
          <p14:tracePt t="66830" x="10033000" y="1500188"/>
          <p14:tracePt t="66831" x="10063163" y="1500188"/>
          <p14:tracePt t="66832" x="10077450" y="1500188"/>
          <p14:tracePt t="66833" x="10107613" y="1500188"/>
          <p14:tracePt t="66834" x="10121900" y="1500188"/>
          <p14:tracePt t="66835" x="10152063" y="1500188"/>
          <p14:tracePt t="66836" x="10167938" y="1500188"/>
          <p14:tracePt t="66837" x="10198100" y="1500188"/>
          <p14:tracePt t="66838" x="10212388" y="1516063"/>
          <p14:tracePt t="66839" x="10242550" y="1516063"/>
          <p14:tracePt t="66841" x="10256838" y="1516063"/>
          <p14:tracePt t="66841" x="10272713" y="1530350"/>
          <p14:tracePt t="66842" x="10302875" y="1530350"/>
          <p14:tracePt t="66844" x="10317163" y="1530350"/>
          <p14:tracePt t="66844" x="10347325" y="1530350"/>
          <p14:tracePt t="66845" x="10363200" y="1546225"/>
          <p14:tracePt t="66846" x="10377488" y="1546225"/>
          <p14:tracePt t="66847" x="10391775" y="1560513"/>
          <p14:tracePt t="66848" x="10407650" y="1560513"/>
          <p14:tracePt t="66849" x="10437813" y="1576388"/>
          <p14:tracePt t="66850" x="10452100" y="1576388"/>
          <p14:tracePt t="66851" x="10467975" y="1590675"/>
          <p14:tracePt t="66852" x="10482263" y="1590675"/>
          <p14:tracePt t="66853" x="10498138" y="1604963"/>
          <p14:tracePt t="66854" x="10512425" y="1620838"/>
          <p14:tracePt t="66855" x="10526713" y="1620838"/>
          <p14:tracePt t="66856" x="10542588" y="1635125"/>
          <p14:tracePt t="66857" x="10556875" y="1635125"/>
          <p14:tracePt t="66858" x="10572750" y="1651000"/>
          <p14:tracePt t="66860" x="10587038" y="1681163"/>
          <p14:tracePt t="66862" x="10602913" y="1681163"/>
          <p14:tracePt t="66862" x="10617200" y="1695450"/>
          <p14:tracePt t="66863" x="10633075" y="1711325"/>
          <p14:tracePt t="66864" x="10647363" y="1725613"/>
          <p14:tracePt t="66865" x="10661650" y="1741488"/>
          <p14:tracePt t="66866" x="10677525" y="1755775"/>
          <p14:tracePt t="66868" x="10677525" y="1770063"/>
          <p14:tracePt t="66868" x="10691813" y="1770063"/>
          <p14:tracePt t="66869" x="10707688" y="1785938"/>
          <p14:tracePt t="66870" x="10721975" y="1800225"/>
          <p14:tracePt t="66871" x="10721975" y="1816100"/>
          <p14:tracePt t="66872" x="10737850" y="1830388"/>
          <p14:tracePt t="66874" x="10752138" y="1876425"/>
          <p14:tracePt t="66875" x="10768013" y="1890713"/>
          <p14:tracePt t="66877" x="10768013" y="1906588"/>
          <p14:tracePt t="66890" x="10856913" y="2146300"/>
          <p14:tracePt t="66891" x="10856913" y="2190750"/>
          <p14:tracePt t="66893" x="10856913" y="2206625"/>
          <p14:tracePt t="66893" x="10856913" y="2220913"/>
          <p14:tracePt t="66894" x="10856913" y="2235200"/>
          <p14:tracePt t="66895" x="10856913" y="2265363"/>
          <p14:tracePt t="66896" x="10856913" y="2281238"/>
          <p14:tracePt t="66897" x="10856913" y="2295525"/>
          <p14:tracePt t="66898" x="10856913" y="2311400"/>
          <p14:tracePt t="66899" x="10856913" y="2325688"/>
          <p14:tracePt t="66900" x="10856913" y="2355850"/>
          <p14:tracePt t="66902" x="10856913" y="2371725"/>
          <p14:tracePt t="66902" x="10856913" y="2386013"/>
          <p14:tracePt t="66903" x="10842625" y="2400300"/>
          <p14:tracePt t="66904" x="10842625" y="2416175"/>
          <p14:tracePt t="66905" x="10826750" y="2430463"/>
          <p14:tracePt t="66906" x="10826750" y="2446338"/>
          <p14:tracePt t="66907" x="10826750" y="2460625"/>
          <p14:tracePt t="66909" x="10812463" y="2490788"/>
          <p14:tracePt t="66910" x="10796588" y="2506663"/>
          <p14:tracePt t="66911" x="10782300" y="2520950"/>
          <p14:tracePt t="66912" x="10782300" y="2536825"/>
          <p14:tracePt t="66913" x="10768013" y="2551113"/>
          <p14:tracePt t="66914" x="10752138" y="2565400"/>
          <p14:tracePt t="66916" x="10737850" y="2581275"/>
          <p14:tracePt t="66916" x="10721975" y="2581275"/>
          <p14:tracePt t="66917" x="10721975" y="2595563"/>
          <p14:tracePt t="66918" x="10707688" y="2611438"/>
          <p14:tracePt t="66919" x="10691813" y="2625725"/>
          <p14:tracePt t="66920" x="10677525" y="2625725"/>
          <p14:tracePt t="66921" x="10677525" y="2641600"/>
          <p14:tracePt t="66923" x="10661650" y="2655888"/>
          <p14:tracePt t="66923" x="10647363" y="2655888"/>
          <p14:tracePt t="66924" x="10633075" y="2671763"/>
          <p14:tracePt t="66925" x="10617200" y="2686050"/>
          <p14:tracePt t="66926" x="10602913" y="2686050"/>
          <p14:tracePt t="66927" x="10587038" y="2701925"/>
          <p14:tracePt t="66928" x="10572750" y="2716213"/>
          <p14:tracePt t="66930" x="10556875" y="2716213"/>
          <p14:tracePt t="66930" x="10542588" y="2730500"/>
          <p14:tracePt t="66931" x="10526713" y="2730500"/>
          <p14:tracePt t="66932" x="10498138" y="2746375"/>
          <p14:tracePt t="66933" x="10482263" y="2760663"/>
          <p14:tracePt t="66935" x="10467975" y="2760663"/>
          <p14:tracePt t="66935" x="10452100" y="2776538"/>
          <p14:tracePt t="66936" x="10437813" y="2776538"/>
          <p14:tracePt t="66937" x="10421938" y="2790825"/>
          <p14:tracePt t="66938" x="10407650" y="2790825"/>
          <p14:tracePt t="66939" x="10391775" y="2806700"/>
          <p14:tracePt t="66940" x="10377488" y="2806700"/>
          <p14:tracePt t="66941" x="10363200" y="2806700"/>
          <p14:tracePt t="66942" x="10347325" y="2820988"/>
          <p14:tracePt t="66944" x="10333038" y="2820988"/>
          <p14:tracePt t="66944" x="10317163" y="2820988"/>
          <p14:tracePt t="66946" x="10287000" y="2836863"/>
          <p14:tracePt t="66946" x="10272713" y="2836863"/>
          <p14:tracePt t="66947" x="10256838" y="2836863"/>
          <p14:tracePt t="66948" x="10242550" y="2851150"/>
          <p14:tracePt t="66949" x="10228263" y="2851150"/>
          <p14:tracePt t="66950" x="10212388" y="2851150"/>
          <p14:tracePt t="66951" x="10198100" y="2851150"/>
          <p14:tracePt t="66952" x="10182225" y="2851150"/>
          <p14:tracePt t="66953" x="10167938" y="2851150"/>
          <p14:tracePt t="66954" x="10152063" y="2851150"/>
          <p14:tracePt t="66955" x="10137775" y="2851150"/>
          <p14:tracePt t="66956" x="10121900" y="2851150"/>
          <p14:tracePt t="66958" x="10107613" y="2851150"/>
          <p14:tracePt t="66958" x="10091738" y="2851150"/>
          <p14:tracePt t="66959" x="10077450" y="2851150"/>
          <p14:tracePt t="66960" x="10063163" y="2851150"/>
          <p14:tracePt t="66961" x="10047288" y="2851150"/>
          <p14:tracePt t="66962" x="10033000" y="2851150"/>
          <p14:tracePt t="66963" x="10017125" y="2851150"/>
          <p14:tracePt t="66964" x="10002838" y="2851150"/>
          <p14:tracePt t="66966" x="9986963" y="2851150"/>
          <p14:tracePt t="66966" x="9972675" y="2851150"/>
          <p14:tracePt t="66967" x="9956800" y="2851150"/>
          <p14:tracePt t="66968" x="9942513" y="2851150"/>
          <p14:tracePt t="66969" x="9942513" y="2836863"/>
          <p14:tracePt t="66970" x="9928225" y="2836863"/>
          <p14:tracePt t="66971" x="9912350" y="2836863"/>
          <p14:tracePt t="66972" x="9898063" y="2820988"/>
          <p14:tracePt t="66973" x="9882188" y="2820988"/>
          <p14:tracePt t="66974" x="9867900" y="2820988"/>
          <p14:tracePt t="66975" x="9852025" y="2806700"/>
          <p14:tracePt t="66976" x="9837738" y="2806700"/>
          <p14:tracePt t="66977" x="9821863" y="2806700"/>
          <p14:tracePt t="66978" x="9821863" y="2790825"/>
          <p14:tracePt t="66979" x="9807575" y="2790825"/>
          <p14:tracePt t="66980" x="9793288" y="2776538"/>
          <p14:tracePt t="66981" x="9777413" y="2776538"/>
          <p14:tracePt t="66982" x="9777413" y="2760663"/>
          <p14:tracePt t="66983" x="9763125" y="2760663"/>
          <p14:tracePt t="66984" x="9747250" y="2746375"/>
          <p14:tracePt t="66985" x="9747250" y="2730500"/>
          <p14:tracePt t="66986" x="9732963" y="2730500"/>
          <p14:tracePt t="66987" x="9717088" y="2716213"/>
          <p14:tracePt t="66988" x="9702800" y="2701925"/>
          <p14:tracePt t="66989" x="9686925" y="2701925"/>
          <p14:tracePt t="66990" x="9686925" y="2686050"/>
          <p14:tracePt t="66991" x="9672638" y="2686050"/>
          <p14:tracePt t="66992" x="9672638" y="2671763"/>
          <p14:tracePt t="66994" x="9658350" y="2655888"/>
          <p14:tracePt t="66994" x="9642475" y="2641600"/>
          <p14:tracePt t="66995" x="9642475" y="2625725"/>
          <p14:tracePt t="66996" x="9628188" y="2625725"/>
          <p14:tracePt t="66997" x="9628188" y="2611438"/>
          <p14:tracePt t="66998" x="9612313" y="2595563"/>
          <p14:tracePt t="66999" x="9612313" y="2581275"/>
          <p14:tracePt t="67000" x="9598025" y="2565400"/>
          <p14:tracePt t="67001" x="9598025" y="2551113"/>
          <p14:tracePt t="67002" x="9582150" y="2551113"/>
          <p14:tracePt t="67003" x="9582150" y="2536825"/>
          <p14:tracePt t="67004" x="9567863" y="2520950"/>
          <p14:tracePt t="67006" x="9551988" y="2490788"/>
          <p14:tracePt t="67007" x="9551988" y="2476500"/>
          <p14:tracePt t="67008" x="9551988" y="2460625"/>
          <p14:tracePt t="67009" x="9537700" y="2446338"/>
          <p14:tracePt t="67010" x="9537700" y="2430463"/>
          <p14:tracePt t="67011" x="9537700" y="2416175"/>
          <p14:tracePt t="67013" x="9537700" y="2400300"/>
          <p14:tracePt t="67013" x="9523413" y="2386013"/>
          <p14:tracePt t="67014" x="9523413" y="2371725"/>
          <p14:tracePt t="67015" x="9523413" y="2355850"/>
          <p14:tracePt t="67016" x="9523413" y="2341563"/>
          <p14:tracePt t="67017" x="9507538" y="2325688"/>
          <p14:tracePt t="67018" x="9507538" y="2311400"/>
          <p14:tracePt t="67020" x="9507538" y="2281238"/>
          <p14:tracePt t="67022" x="9507538" y="2265363"/>
          <p14:tracePt t="67022" x="9507538" y="2251075"/>
          <p14:tracePt t="67023" x="9507538" y="2220913"/>
          <p14:tracePt t="67024" x="9507538" y="2206625"/>
          <p14:tracePt t="67025" x="9493250" y="2190750"/>
          <p14:tracePt t="67027" x="9493250" y="2176463"/>
          <p14:tracePt t="67027" x="9493250" y="2160588"/>
          <p14:tracePt t="67028" x="9493250" y="2146300"/>
          <p14:tracePt t="67029" x="9493250" y="2130425"/>
          <p14:tracePt t="67030" x="9493250" y="2116138"/>
          <p14:tracePt t="67031" x="9493250" y="2100263"/>
          <p14:tracePt t="67032" x="9493250" y="2085975"/>
          <p14:tracePt t="67034" x="9493250" y="2071688"/>
          <p14:tracePt t="67034" x="9493250" y="2055813"/>
          <p14:tracePt t="67035" x="9493250" y="2041525"/>
          <p14:tracePt t="67036" x="9493250" y="2011363"/>
          <p14:tracePt t="67037" x="9493250" y="1995488"/>
          <p14:tracePt t="67038" x="9493250" y="1981200"/>
          <p14:tracePt t="67039" x="9507538" y="1965325"/>
          <p14:tracePt t="67041" x="9507538" y="1935163"/>
          <p14:tracePt t="67042" x="9507538" y="1920875"/>
          <p14:tracePt t="67043" x="9523413" y="1906588"/>
          <p14:tracePt t="67044" x="9523413" y="1890713"/>
          <p14:tracePt t="67045" x="9523413" y="1876425"/>
          <p14:tracePt t="67046" x="9537700" y="1860550"/>
          <p14:tracePt t="67048" x="9537700" y="1846263"/>
          <p14:tracePt t="67048" x="9537700" y="1830388"/>
          <p14:tracePt t="67049" x="9551988" y="1816100"/>
          <p14:tracePt t="67050" x="9551988" y="1800225"/>
          <p14:tracePt t="67051" x="9567863" y="1800225"/>
          <p14:tracePt t="67052" x="9567863" y="1785938"/>
          <p14:tracePt t="67053" x="9582150" y="1770063"/>
          <p14:tracePt t="67055" x="9582150" y="1755775"/>
          <p14:tracePt t="67055" x="9598025" y="1755775"/>
          <p14:tracePt t="67056" x="9598025" y="1741488"/>
          <p14:tracePt t="67057" x="9612313" y="1725613"/>
          <p14:tracePt t="67058" x="9612313" y="1711325"/>
          <p14:tracePt t="67060" x="9628188" y="1711325"/>
          <p14:tracePt t="67060" x="9628188" y="1695450"/>
          <p14:tracePt t="67061" x="9642475" y="1681163"/>
          <p14:tracePt t="67062" x="9658350" y="1681163"/>
          <p14:tracePt t="67063" x="9658350" y="1665288"/>
          <p14:tracePt t="67064" x="9672638" y="1665288"/>
          <p14:tracePt t="67065" x="9686925" y="1651000"/>
          <p14:tracePt t="67066" x="9702800" y="1651000"/>
          <p14:tracePt t="67067" x="9717088" y="1651000"/>
          <p14:tracePt t="67068" x="9717088" y="1635125"/>
          <p14:tracePt t="67069" x="9732963" y="1635125"/>
          <p14:tracePt t="67070" x="9747250" y="1635125"/>
          <p14:tracePt t="67072" x="9747250" y="1620838"/>
          <p14:tracePt t="67072" x="9763125" y="1620838"/>
          <p14:tracePt t="67073" x="9777413" y="1620838"/>
          <p14:tracePt t="67074" x="9777413" y="1604963"/>
          <p14:tracePt t="67076" x="9793288" y="1604963"/>
          <p14:tracePt t="67076" x="9807575" y="1604963"/>
          <p14:tracePt t="67077" x="9821863" y="1604963"/>
          <p14:tracePt t="67078" x="9837738" y="1604963"/>
          <p14:tracePt t="67079" x="9852025" y="1604963"/>
          <p14:tracePt t="67080" x="9852025" y="1590675"/>
          <p14:tracePt t="67081" x="9867900" y="1590675"/>
          <p14:tracePt t="67083" x="9882188" y="1590675"/>
          <p14:tracePt t="67084" x="9898063" y="1590675"/>
          <p14:tracePt t="67085" x="9912350" y="1590675"/>
          <p14:tracePt t="67086" x="9928225" y="1590675"/>
          <p14:tracePt t="67088" x="9942513" y="1590675"/>
          <p14:tracePt t="67090" x="9956800" y="1590675"/>
          <p14:tracePt t="67092" x="9972675" y="1590675"/>
          <p14:tracePt t="67094" x="9986963" y="1590675"/>
          <p14:tracePt t="67094" x="10002838" y="1590675"/>
          <p14:tracePt t="67096" x="10017125" y="1590675"/>
          <p14:tracePt t="67099" x="10033000" y="1590675"/>
          <p14:tracePt t="67100" x="10047288" y="1590675"/>
          <p14:tracePt t="67103" x="10063163" y="1590675"/>
          <p14:tracePt t="67104" x="10063163" y="1604963"/>
          <p14:tracePt t="67104" x="10077450" y="1604963"/>
          <p14:tracePt t="67106" x="10091738" y="1604963"/>
          <p14:tracePt t="67108" x="10091738" y="1620838"/>
          <p14:tracePt t="67110" x="10107613" y="1620838"/>
          <p14:tracePt t="67112" x="10107613" y="1635125"/>
          <p14:tracePt t="67114" x="10121900" y="1635125"/>
          <p14:tracePt t="67116" x="10121900" y="1651000"/>
          <p14:tracePt t="67116" x="10137775" y="1651000"/>
          <p14:tracePt t="67120" x="10152063" y="1665288"/>
          <p14:tracePt t="67122" x="10152063" y="1681163"/>
          <p14:tracePt t="67125" x="10167938" y="1681163"/>
          <p14:tracePt t="67126" x="10167938" y="1695450"/>
          <p14:tracePt t="67128" x="10167938" y="1711325"/>
          <p14:tracePt t="67129" x="10182225" y="1711325"/>
          <p14:tracePt t="67131" x="10182225" y="1725613"/>
          <p14:tracePt t="67133" x="10182225" y="1741488"/>
          <p14:tracePt t="67135" x="10198100" y="1741488"/>
          <p14:tracePt t="67136" x="10198100" y="1755775"/>
          <p14:tracePt t="67140" x="10198100" y="1770063"/>
          <p14:tracePt t="67142" x="10198100" y="1785938"/>
          <p14:tracePt t="67144" x="10198100" y="1800225"/>
          <p14:tracePt t="67146" x="10198100" y="1816100"/>
          <p14:tracePt t="67149" x="10198100" y="1830388"/>
          <p14:tracePt t="67152" x="10198100" y="1846263"/>
          <p14:tracePt t="67153" x="10212388" y="1846263"/>
          <p14:tracePt t="67155" x="10212388" y="1860550"/>
          <p14:tracePt t="67157" x="10212388" y="1876425"/>
          <p14:tracePt t="67159" x="10212388" y="1890713"/>
          <p14:tracePt t="67161" x="10212388" y="1906588"/>
          <p14:tracePt t="67164" x="10212388" y="1920875"/>
          <p14:tracePt t="67166" x="10212388" y="1935163"/>
          <p14:tracePt t="67167" x="10212388" y="1951038"/>
          <p14:tracePt t="67171" x="10212388" y="1965325"/>
          <p14:tracePt t="67173" x="10212388" y="1981200"/>
          <p14:tracePt t="67175" x="10212388" y="1995488"/>
          <p14:tracePt t="67176" x="10198100" y="1995488"/>
          <p14:tracePt t="67177" x="10198100" y="2011363"/>
          <p14:tracePt t="67180" x="10198100" y="2025650"/>
          <p14:tracePt t="67182" x="10198100" y="2041525"/>
          <p14:tracePt t="67185" x="10198100" y="2055813"/>
          <p14:tracePt t="67187" x="10182225" y="2071688"/>
          <p14:tracePt t="67189" x="10182225" y="2085975"/>
          <p14:tracePt t="67193" x="10182225" y="2100263"/>
          <p14:tracePt t="67196" x="10182225" y="2116138"/>
          <p14:tracePt t="67198" x="10167938" y="2116138"/>
          <p14:tracePt t="67199" x="10167938" y="2130425"/>
          <p14:tracePt t="67204" x="10167938" y="2146300"/>
          <p14:tracePt t="67208" x="10167938" y="2160588"/>
          <p14:tracePt t="67210" x="10152063" y="2160588"/>
          <p14:tracePt t="67217" x="10152063" y="2176463"/>
          <p14:tracePt t="67229" x="10137775" y="2176463"/>
          <p14:tracePt t="67230" x="10137775" y="2190750"/>
          <p14:tracePt t="67329" x="10137775" y="2206625"/>
          <p14:tracePt t="67332" x="10137775" y="2220913"/>
          <p14:tracePt t="67335" x="10137775" y="2235200"/>
          <p14:tracePt t="67336" x="10137775" y="2251075"/>
          <p14:tracePt t="67340" x="10137775" y="2265363"/>
          <p14:tracePt t="67341" x="10137775" y="2281238"/>
          <p14:tracePt t="67341" x="10137775" y="2295525"/>
          <p14:tracePt t="67343" x="10121900" y="2295525"/>
          <p14:tracePt t="67343" x="10121900" y="2311400"/>
          <p14:tracePt t="67344" x="10121900" y="2325688"/>
          <p14:tracePt t="67345" x="10121900" y="2341563"/>
          <p14:tracePt t="67346" x="10107613" y="2341563"/>
          <p14:tracePt t="67348" x="10107613" y="2355850"/>
          <p14:tracePt t="67348" x="10107613" y="2371725"/>
          <p14:tracePt t="67349" x="10091738" y="2371725"/>
          <p14:tracePt t="67350" x="10091738" y="2386013"/>
          <p14:tracePt t="67351" x="10077450" y="2400300"/>
          <p14:tracePt t="67354" x="10047288" y="2446338"/>
          <p14:tracePt t="67356" x="10033000" y="2460625"/>
          <p14:tracePt t="67356" x="10017125" y="2476500"/>
          <p14:tracePt t="67357" x="10017125" y="2490788"/>
          <p14:tracePt t="67358" x="10002838" y="2506663"/>
          <p14:tracePt t="67359" x="9972675" y="2520950"/>
          <p14:tracePt t="67360" x="9972675" y="2536825"/>
          <p14:tracePt t="67361" x="9942513" y="2551113"/>
          <p14:tracePt t="67362" x="9928225" y="2565400"/>
          <p14:tracePt t="67363" x="9912350" y="2581275"/>
          <p14:tracePt t="67364" x="9898063" y="2595563"/>
          <p14:tracePt t="67365" x="9867900" y="2611438"/>
          <p14:tracePt t="67366" x="9852025" y="2625725"/>
          <p14:tracePt t="67367" x="9821863" y="2641600"/>
          <p14:tracePt t="67368" x="9807575" y="2655888"/>
          <p14:tracePt t="67369" x="9777413" y="2671763"/>
          <p14:tracePt t="67370" x="9763125" y="2686050"/>
          <p14:tracePt t="67371" x="9732963" y="2701925"/>
          <p14:tracePt t="67372" x="9702800" y="2716213"/>
          <p14:tracePt t="67373" x="9686925" y="2730500"/>
          <p14:tracePt t="67374" x="9658350" y="2746375"/>
          <p14:tracePt t="67375" x="9628188" y="2760663"/>
          <p14:tracePt t="67376" x="9598025" y="2776538"/>
          <p14:tracePt t="67377" x="9567863" y="2806700"/>
          <p14:tracePt t="67378" x="9551988" y="2820988"/>
          <p14:tracePt t="67379" x="9523413" y="2836863"/>
          <p14:tracePt t="67381" x="9493250" y="2851150"/>
          <p14:tracePt t="67381" x="9463088" y="2867025"/>
          <p14:tracePt t="67382" x="9417050" y="2895600"/>
          <p14:tracePt t="67383" x="9388475" y="2911475"/>
          <p14:tracePt t="67384" x="9358313" y="2925763"/>
          <p14:tracePt t="67385" x="9328150" y="2941638"/>
          <p14:tracePt t="67386" x="9297988" y="2955925"/>
          <p14:tracePt t="67388" x="9223375" y="3001963"/>
          <p14:tracePt t="67389" x="9193213" y="3016250"/>
          <p14:tracePt t="67391" x="9147175" y="3030538"/>
          <p14:tracePt t="67391" x="9117013" y="3060700"/>
          <p14:tracePt t="67392" x="9088438" y="3076575"/>
          <p14:tracePt t="67393" x="9042400" y="3090863"/>
          <p14:tracePt t="67395" x="8997950" y="3106738"/>
          <p14:tracePt t="67395" x="8967788" y="3136900"/>
          <p14:tracePt t="67396" x="8923338" y="3151188"/>
          <p14:tracePt t="67397" x="8877300" y="3167063"/>
          <p14:tracePt t="67398" x="8847138" y="3181350"/>
          <p14:tracePt t="67399" x="8802688" y="3195638"/>
          <p14:tracePt t="67400" x="8758238" y="3211513"/>
          <p14:tracePt t="67402" x="8667750" y="3255963"/>
          <p14:tracePt t="67404" x="8623300" y="3271838"/>
          <p14:tracePt t="67405" x="8577263" y="3286125"/>
          <p14:tracePt t="67406" x="8532813" y="3302000"/>
          <p14:tracePt t="67406" x="8488363" y="3316288"/>
          <p14:tracePt t="67407" x="8442325" y="3346450"/>
          <p14:tracePt t="67409" x="8397875" y="3360738"/>
          <p14:tracePt t="67409" x="8353425" y="3376613"/>
          <p14:tracePt t="67410" x="8293100" y="3390900"/>
          <p14:tracePt t="67412" x="8248650" y="3406775"/>
          <p14:tracePt t="67412" x="8202613" y="3421063"/>
          <p14:tracePt t="67413" x="8158163" y="3436938"/>
          <p14:tracePt t="67414" x="8097838" y="3451225"/>
          <p14:tracePt t="67417" x="7948613" y="3497263"/>
          <p14:tracePt t="67419" x="7888288" y="3511550"/>
          <p14:tracePt t="67424" x="7618413" y="3586163"/>
          <p14:tracePt t="67425" x="7558088" y="3602038"/>
          <p14:tracePt t="67425" x="7513638" y="3616325"/>
          <p14:tracePt t="67427" x="7453313" y="3616325"/>
          <p14:tracePt t="67428" x="7392988" y="3632200"/>
          <p14:tracePt t="67429" x="7332663" y="3646488"/>
          <p14:tracePt t="67430" x="7227888" y="3676650"/>
          <p14:tracePt t="67431" x="7153275" y="3690938"/>
          <p14:tracePt t="67432" x="7092950" y="3690938"/>
          <p14:tracePt t="67433" x="7032625" y="3706813"/>
          <p14:tracePt t="67434" x="6973888" y="3721100"/>
          <p14:tracePt t="67435" x="6913563" y="3736975"/>
          <p14:tracePt t="67438" x="6792913" y="3751263"/>
          <p14:tracePt t="67438" x="6732588" y="3767138"/>
          <p14:tracePt t="67441" x="6613525" y="3781425"/>
          <p14:tracePt t="67441" x="6538913" y="3797300"/>
          <p14:tracePt t="67442" x="6478588" y="3811588"/>
          <p14:tracePt t="67443" x="6418263" y="3811588"/>
          <p14:tracePt t="67444" x="6357938" y="3827463"/>
          <p14:tracePt t="67445" x="6283325" y="3841750"/>
          <p14:tracePt t="67446" x="6223000" y="3841750"/>
          <p14:tracePt t="67447" x="6164263" y="3856038"/>
          <p14:tracePt t="67448" x="6103938" y="3871913"/>
          <p14:tracePt t="67449" x="6027738" y="3871913"/>
          <p14:tracePt t="67451" x="5969000" y="3886200"/>
          <p14:tracePt t="67451" x="5908675" y="3902075"/>
          <p14:tracePt t="67453" x="5848350" y="3902075"/>
          <p14:tracePt t="67453" x="5773738" y="3916363"/>
          <p14:tracePt t="67454" x="5713413" y="3932238"/>
          <p14:tracePt t="67455" x="5653088" y="3946525"/>
          <p14:tracePt t="67456" x="5578475" y="3946525"/>
          <p14:tracePt t="67457" x="5518150" y="3962400"/>
          <p14:tracePt t="67458" x="5459413" y="3976688"/>
          <p14:tracePt t="67459" x="5383213" y="3990975"/>
          <p14:tracePt t="67460" x="5324475" y="3990975"/>
          <p14:tracePt t="67461" x="5264150" y="4006850"/>
          <p14:tracePt t="67462" x="5187950" y="4021138"/>
          <p14:tracePt t="67463" x="5129213" y="4037013"/>
          <p14:tracePt t="67464" x="5068888" y="4037013"/>
          <p14:tracePt t="67465" x="5008563" y="4051300"/>
          <p14:tracePt t="67466" x="4933950" y="4067175"/>
          <p14:tracePt t="67467" x="4873625" y="4081463"/>
          <p14:tracePt t="67468" x="4813300" y="4081463"/>
          <p14:tracePt t="67469" x="4738688" y="4097338"/>
          <p14:tracePt t="67470" x="4678363" y="4111625"/>
          <p14:tracePt t="67471" x="4619625" y="4127500"/>
          <p14:tracePt t="67472" x="4543425" y="4141788"/>
          <p14:tracePt t="67474" x="4484688" y="4156075"/>
          <p14:tracePt t="67474" x="4424363" y="4171950"/>
          <p14:tracePt t="67475" x="4364038" y="4171950"/>
          <p14:tracePt t="67476" x="4303713" y="4186238"/>
          <p14:tracePt t="67477" x="4229100" y="4202113"/>
          <p14:tracePt t="67478" x="4168775" y="4216400"/>
          <p14:tracePt t="67479" x="4108450" y="4232275"/>
          <p14:tracePt t="67480" x="4033838" y="4246563"/>
          <p14:tracePt t="67481" x="3973513" y="4262438"/>
          <p14:tracePt t="67482" x="3914775" y="4276725"/>
          <p14:tracePt t="67483" x="3838575" y="4292600"/>
          <p14:tracePt t="67484" x="3779838" y="4306888"/>
          <p14:tracePt t="67485" x="3703638" y="4306888"/>
          <p14:tracePt t="67486" x="3643313" y="4321175"/>
          <p14:tracePt t="67488" x="3584575" y="4337050"/>
          <p14:tracePt t="67488" x="3508375" y="4351338"/>
          <p14:tracePt t="67489" x="3449638" y="4367213"/>
          <p14:tracePt t="67490" x="3373438" y="4381500"/>
          <p14:tracePt t="67491" x="3314700" y="4397375"/>
          <p14:tracePt t="67492" x="3238500" y="4411663"/>
          <p14:tracePt t="67493" x="3163888" y="4427538"/>
          <p14:tracePt t="67494" x="3103563" y="4441825"/>
          <p14:tracePt t="67495" x="3044825" y="4457700"/>
          <p14:tracePt t="67496" x="2968625" y="4471988"/>
          <p14:tracePt t="67497" x="2894013" y="4486275"/>
          <p14:tracePt t="67498" x="2819400" y="4486275"/>
          <p14:tracePt t="67500" x="2759075" y="4502150"/>
          <p14:tracePt t="67500" x="2684463" y="4516438"/>
          <p14:tracePt t="67502" x="2624138" y="4532313"/>
          <p14:tracePt t="67502" x="2549525" y="4546600"/>
          <p14:tracePt t="67503" x="2474913" y="4562475"/>
          <p14:tracePt t="67504" x="2398713" y="4576763"/>
          <p14:tracePt t="67505" x="2339975" y="4592638"/>
          <p14:tracePt t="67506" x="2263775" y="4606925"/>
          <p14:tracePt t="67507" x="2189163" y="4622800"/>
          <p14:tracePt t="67508" x="2114550" y="4637088"/>
          <p14:tracePt t="67509" x="2054225" y="4651375"/>
          <p14:tracePt t="67510" x="1979613" y="4667250"/>
          <p14:tracePt t="67511" x="1905000" y="4681538"/>
          <p14:tracePt t="67512" x="1844675" y="4697413"/>
          <p14:tracePt t="67513" x="1770063" y="4697413"/>
          <p14:tracePt t="67514" x="1693863" y="4727575"/>
          <p14:tracePt t="67515" x="1635125" y="4727575"/>
          <p14:tracePt t="67517" x="1558925" y="4741863"/>
          <p14:tracePt t="67517" x="1484313" y="4757738"/>
          <p14:tracePt t="67518" x="1423988" y="4772025"/>
          <p14:tracePt t="67520" x="1289050" y="4786313"/>
          <p14:tracePt t="67522" x="1214438" y="4802188"/>
          <p14:tracePt t="67523" x="1154113" y="4802188"/>
          <p14:tracePt t="67524" x="1095375" y="4816475"/>
          <p14:tracePt t="67524" x="1019175" y="4832350"/>
          <p14:tracePt t="67525" x="960438" y="4846638"/>
          <p14:tracePt t="67527" x="900113" y="4846638"/>
          <p14:tracePt t="67527" x="839788" y="4862513"/>
          <p14:tracePt t="67528" x="765175" y="4862513"/>
          <p14:tracePt t="67529" x="704850" y="4876800"/>
          <p14:tracePt t="67530" x="660400" y="4876800"/>
          <p14:tracePt t="67531" x="584200" y="4892675"/>
          <p14:tracePt t="67532" x="539750" y="4892675"/>
          <p14:tracePt t="67534" x="479425" y="4906963"/>
          <p14:tracePt t="67534" x="420688" y="4906963"/>
          <p14:tracePt t="67535" x="360363" y="4922838"/>
          <p14:tracePt t="67537" x="300038" y="4922838"/>
          <p14:tracePt t="67537" x="255588" y="4937125"/>
          <p14:tracePt t="67538" x="195263" y="4937125"/>
          <p14:tracePt t="67539" x="149225" y="4951413"/>
          <p14:tracePt t="67541" x="104775" y="4951413"/>
          <p14:tracePt t="67541" x="60325" y="4967288"/>
          <p14:tracePt t="67542" x="0" y="4967288"/>
          <p14:tracePt t="86589" x="60325" y="3302000"/>
          <p14:tracePt t="86590" x="165100" y="3316288"/>
          <p14:tracePt t="86591" x="225425" y="3316288"/>
          <p14:tracePt t="86592" x="269875" y="3316288"/>
          <p14:tracePt t="86593" x="314325" y="3316288"/>
          <p14:tracePt t="86594" x="374650" y="3332163"/>
          <p14:tracePt t="86595" x="420688" y="3332163"/>
          <p14:tracePt t="86597" x="509588" y="3332163"/>
          <p14:tracePt t="86598" x="555625" y="3346450"/>
          <p14:tracePt t="86599" x="600075" y="3346450"/>
          <p14:tracePt t="86600" x="660400" y="3346450"/>
          <p14:tracePt t="86601" x="690563" y="3360738"/>
          <p14:tracePt t="86602" x="735013" y="3360738"/>
          <p14:tracePt t="86604" x="825500" y="3376613"/>
          <p14:tracePt t="86605" x="869950" y="3376613"/>
          <p14:tracePt t="86606" x="914400" y="3376613"/>
          <p14:tracePt t="86607" x="960438" y="3390900"/>
          <p14:tracePt t="86608" x="989013" y="3390900"/>
          <p14:tracePt t="86609" x="1035050" y="3390900"/>
          <p14:tracePt t="86611" x="1065213" y="3406775"/>
          <p14:tracePt t="86612" x="1123950" y="3406775"/>
          <p14:tracePt t="86612" x="1154113" y="3421063"/>
          <p14:tracePt t="86613" x="1184275" y="3421063"/>
          <p14:tracePt t="86614" x="1230313" y="3421063"/>
          <p14:tracePt t="86615" x="1260475" y="3421063"/>
          <p14:tracePt t="86616" x="1304925" y="3436938"/>
          <p14:tracePt t="86619" x="1365250" y="3436938"/>
          <p14:tracePt t="86620" x="1395413" y="3451225"/>
          <p14:tracePt t="86620" x="1423988" y="3451225"/>
          <p14:tracePt t="86621" x="1454150" y="3467100"/>
          <p14:tracePt t="86622" x="1484313" y="3467100"/>
          <p14:tracePt t="86623" x="1514475" y="3481388"/>
          <p14:tracePt t="86625" x="1544638" y="3481388"/>
          <p14:tracePt t="86625" x="1574800" y="3497263"/>
          <p14:tracePt t="86626" x="1589088" y="3497263"/>
          <p14:tracePt t="86627" x="1619250" y="3511550"/>
          <p14:tracePt t="86628" x="1649413" y="3511550"/>
          <p14:tracePt t="86629" x="1665288" y="3525838"/>
          <p14:tracePt t="86630" x="1693863" y="3525838"/>
          <p14:tracePt t="86632" x="1709738" y="3541713"/>
          <p14:tracePt t="86632" x="1739900" y="3556000"/>
          <p14:tracePt t="86633" x="1754188" y="3556000"/>
          <p14:tracePt t="86634" x="1770063" y="3571875"/>
          <p14:tracePt t="86635" x="1784350" y="3571875"/>
          <p14:tracePt t="86636" x="1800225" y="3586163"/>
          <p14:tracePt t="86637" x="1814513" y="3602038"/>
          <p14:tracePt t="86639" x="1844675" y="3602038"/>
          <p14:tracePt t="86639" x="1858963" y="3616325"/>
          <p14:tracePt t="86640" x="1858963" y="3632200"/>
          <p14:tracePt t="86641" x="1874838" y="3632200"/>
          <p14:tracePt t="86642" x="1889125" y="3646488"/>
          <p14:tracePt t="86644" x="1905000" y="3662363"/>
          <p14:tracePt t="86645" x="1919288" y="3662363"/>
          <p14:tracePt t="86646" x="1919288" y="3676650"/>
          <p14:tracePt t="86646" x="1935163" y="3690938"/>
          <p14:tracePt t="86647" x="1949450" y="3690938"/>
          <p14:tracePt t="86648" x="1949450" y="3706813"/>
          <p14:tracePt t="86649" x="1963738" y="3721100"/>
          <p14:tracePt t="86650" x="1963738" y="3736975"/>
          <p14:tracePt t="86652" x="1979613" y="3751263"/>
          <p14:tracePt t="86653" x="1979613" y="3767138"/>
          <p14:tracePt t="86653" x="1993900" y="3767138"/>
          <p14:tracePt t="86655" x="1993900" y="3781425"/>
          <p14:tracePt t="86655" x="1993900" y="3797300"/>
          <p14:tracePt t="86656" x="1993900" y="3811588"/>
          <p14:tracePt t="86657" x="2009775" y="3811588"/>
          <p14:tracePt t="86658" x="2009775" y="3827463"/>
          <p14:tracePt t="86659" x="2009775" y="3841750"/>
          <p14:tracePt t="86660" x="2009775" y="3856038"/>
          <p14:tracePt t="86661" x="2009775" y="3871913"/>
          <p14:tracePt t="86662" x="2009775" y="3886200"/>
          <p14:tracePt t="86663" x="2009775" y="3902075"/>
          <p14:tracePt t="86665" x="2009775" y="3916363"/>
          <p14:tracePt t="86667" x="2009775" y="3932238"/>
          <p14:tracePt t="86667" x="2009775" y="3946525"/>
          <p14:tracePt t="86668" x="2009775" y="3962400"/>
          <p14:tracePt t="86669" x="2009775" y="3976688"/>
          <p14:tracePt t="86670" x="2009775" y="3990975"/>
          <p14:tracePt t="86671" x="2009775" y="4006850"/>
          <p14:tracePt t="86672" x="2009775" y="4021138"/>
          <p14:tracePt t="86673" x="2009775" y="4037013"/>
          <p14:tracePt t="86674" x="2009775" y="4051300"/>
          <p14:tracePt t="86675" x="2009775" y="4067175"/>
          <p14:tracePt t="86676" x="1993900" y="4067175"/>
          <p14:tracePt t="86677" x="1993900" y="4081463"/>
          <p14:tracePt t="86678" x="1993900" y="4097338"/>
          <p14:tracePt t="86679" x="1993900" y="4111625"/>
          <p14:tracePt t="86681" x="1979613" y="4127500"/>
          <p14:tracePt t="86681" x="1979613" y="4141788"/>
          <p14:tracePt t="86682" x="1979613" y="4156075"/>
          <p14:tracePt t="86683" x="1963738" y="4156075"/>
          <p14:tracePt t="86684" x="1963738" y="4186238"/>
          <p14:tracePt t="86685" x="1949450" y="4186238"/>
          <p14:tracePt t="86686" x="1949450" y="4202113"/>
          <p14:tracePt t="86687" x="1935163" y="4216400"/>
          <p14:tracePt t="86688" x="1935163" y="4232275"/>
          <p14:tracePt t="86689" x="1919288" y="4246563"/>
          <p14:tracePt t="86690" x="1919288" y="4262438"/>
          <p14:tracePt t="86691" x="1905000" y="4262438"/>
          <p14:tracePt t="86692" x="1905000" y="4276725"/>
          <p14:tracePt t="86693" x="1889125" y="4292600"/>
          <p14:tracePt t="86694" x="1874838" y="4292600"/>
          <p14:tracePt t="86695" x="1874838" y="4306888"/>
          <p14:tracePt t="86696" x="1858963" y="4321175"/>
          <p14:tracePt t="86697" x="1844675" y="4337050"/>
          <p14:tracePt t="86698" x="1844675" y="4351338"/>
          <p14:tracePt t="86699" x="1828800" y="4351338"/>
          <p14:tracePt t="86700" x="1828800" y="4367213"/>
          <p14:tracePt t="86702" x="1814513" y="4367213"/>
          <p14:tracePt t="86702" x="1800225" y="4367213"/>
          <p14:tracePt t="86703" x="1800225" y="4381500"/>
          <p14:tracePt t="86704" x="1784350" y="4397375"/>
          <p14:tracePt t="86705" x="1770063" y="4397375"/>
          <p14:tracePt t="86706" x="1770063" y="4411663"/>
          <p14:tracePt t="86707" x="1754188" y="4411663"/>
          <p14:tracePt t="86708" x="1754188" y="4427538"/>
          <p14:tracePt t="86709" x="1739900" y="4427538"/>
          <p14:tracePt t="86710" x="1724025" y="4427538"/>
          <p14:tracePt t="86711" x="1724025" y="4441825"/>
          <p14:tracePt t="86712" x="1709738" y="4441825"/>
          <p14:tracePt t="86713" x="1709738" y="4457700"/>
          <p14:tracePt t="86714" x="1693863" y="4457700"/>
          <p14:tracePt t="86715" x="1693863" y="4471988"/>
          <p14:tracePt t="86716" x="1679575" y="4471988"/>
          <p14:tracePt t="86717" x="1665288" y="4471988"/>
          <p14:tracePt t="86718" x="1665288" y="4486275"/>
          <p14:tracePt t="86719" x="1649413" y="4486275"/>
          <p14:tracePt t="86720" x="1649413" y="4502150"/>
          <p14:tracePt t="86721" x="1635125" y="4502150"/>
          <p14:tracePt t="86723" x="1635125" y="4516438"/>
          <p14:tracePt t="86724" x="1619250" y="4516438"/>
          <p14:tracePt t="86726" x="1604963" y="4516438"/>
          <p14:tracePt t="86727" x="1604963" y="4532313"/>
          <p14:tracePt t="86729" x="1589088" y="4532313"/>
          <p14:tracePt t="86731" x="1589088" y="4546600"/>
          <p14:tracePt t="86733" x="1574800" y="4546600"/>
          <p14:tracePt t="86735" x="1558925" y="4546600"/>
          <p14:tracePt t="86742" x="1558925" y="4562475"/>
          <p14:tracePt t="86743" x="1544638" y="4562475"/>
          <p14:tracePt t="86776" x="1544638" y="4546600"/>
          <p14:tracePt t="86779" x="1544638" y="4532313"/>
          <p14:tracePt t="86779" x="1544638" y="4516438"/>
          <p14:tracePt t="86781" x="1544638" y="4502150"/>
          <p14:tracePt t="86784" x="1544638" y="4486275"/>
          <p14:tracePt t="86785" x="1544638" y="4471988"/>
          <p14:tracePt t="86787" x="1544638" y="4457700"/>
          <p14:tracePt t="86787" x="1544638" y="4441825"/>
          <p14:tracePt t="86788" x="1544638" y="4427538"/>
          <p14:tracePt t="86789" x="1544638" y="4411663"/>
          <p14:tracePt t="86791" x="1544638" y="4397375"/>
          <p14:tracePt t="86792" x="1544638" y="4381500"/>
          <p14:tracePt t="86793" x="1544638" y="4367213"/>
          <p14:tracePt t="86794" x="1544638" y="4351338"/>
          <p14:tracePt t="86795" x="1544638" y="4337050"/>
          <p14:tracePt t="86796" x="1544638" y="4321175"/>
          <p14:tracePt t="86797" x="1544638" y="4306888"/>
          <p14:tracePt t="86799" x="1544638" y="4292600"/>
          <p14:tracePt t="86799" x="1558925" y="4292600"/>
          <p14:tracePt t="86800" x="1558925" y="4276725"/>
          <p14:tracePt t="86801" x="1558925" y="4262438"/>
          <p14:tracePt t="86802" x="1558925" y="4246563"/>
          <p14:tracePt t="86803" x="1558925" y="4232275"/>
          <p14:tracePt t="86804" x="1558925" y="4216400"/>
          <p14:tracePt t="86805" x="1574800" y="4216400"/>
          <p14:tracePt t="86806" x="1574800" y="4202113"/>
          <p14:tracePt t="86807" x="1574800" y="4186238"/>
          <p14:tracePt t="86808" x="1589088" y="4171950"/>
          <p14:tracePt t="86809" x="1589088" y="4156075"/>
          <p14:tracePt t="86810" x="1589088" y="4141788"/>
          <p14:tracePt t="86811" x="1604963" y="4127500"/>
          <p14:tracePt t="86813" x="1604963" y="4111625"/>
          <p14:tracePt t="86813" x="1604963" y="4081463"/>
          <p14:tracePt t="86814" x="1619250" y="4067175"/>
          <p14:tracePt t="86815" x="1635125" y="4051300"/>
          <p14:tracePt t="86816" x="1635125" y="4037013"/>
          <p14:tracePt t="86817" x="1635125" y="4021138"/>
          <p14:tracePt t="86818" x="1649413" y="4006850"/>
          <p14:tracePt t="86819" x="1649413" y="3990975"/>
          <p14:tracePt t="86820" x="1665288" y="3976688"/>
          <p14:tracePt t="86821" x="1679575" y="3962400"/>
          <p14:tracePt t="86823" x="1679575" y="3932238"/>
          <p14:tracePt t="86824" x="1693863" y="3916363"/>
          <p14:tracePt t="86824" x="1709738" y="3902075"/>
          <p14:tracePt t="86825" x="1709738" y="3886200"/>
          <p14:tracePt t="86827" x="1724025" y="3871913"/>
          <p14:tracePt t="86827" x="1739900" y="3856038"/>
          <p14:tracePt t="86828" x="1754188" y="3841750"/>
          <p14:tracePt t="86829" x="1754188" y="3827463"/>
          <p14:tracePt t="86830" x="1770063" y="3811588"/>
          <p14:tracePt t="86831" x="1784350" y="3797300"/>
          <p14:tracePt t="86832" x="1800225" y="3797300"/>
          <p14:tracePt t="86834" x="1814513" y="3781425"/>
          <p14:tracePt t="86834" x="1828800" y="3767138"/>
          <p14:tracePt t="86835" x="1844675" y="3751263"/>
          <p14:tracePt t="86836" x="1858963" y="3736975"/>
          <p14:tracePt t="86837" x="1874838" y="3736975"/>
          <p14:tracePt t="86838" x="1889125" y="3721100"/>
          <p14:tracePt t="86839" x="1905000" y="3721100"/>
          <p14:tracePt t="86840" x="1919288" y="3706813"/>
          <p14:tracePt t="86841" x="1935163" y="3706813"/>
          <p14:tracePt t="86842" x="1949450" y="3690938"/>
          <p14:tracePt t="86843" x="1963738" y="3690938"/>
          <p14:tracePt t="86844" x="1979613" y="3676650"/>
          <p14:tracePt t="86845" x="2009775" y="3676650"/>
          <p14:tracePt t="86848" x="2054225" y="3662363"/>
          <p14:tracePt t="86849" x="2070100" y="3662363"/>
          <p14:tracePt t="86850" x="2100263" y="3662363"/>
          <p14:tracePt t="86850" x="2114550" y="3662363"/>
          <p14:tracePt t="86851" x="2144713" y="3646488"/>
          <p14:tracePt t="86852" x="2159000" y="3646488"/>
          <p14:tracePt t="86854" x="2189163" y="3646488"/>
          <p14:tracePt t="86854" x="2219325" y="3646488"/>
          <p14:tracePt t="86855" x="2235200" y="3646488"/>
          <p14:tracePt t="86856" x="2263775" y="3646488"/>
          <p14:tracePt t="86857" x="2293938" y="3632200"/>
          <p14:tracePt t="86858" x="2309813" y="3632200"/>
          <p14:tracePt t="86859" x="2339975" y="3632200"/>
          <p14:tracePt t="86862" x="2398713" y="3632200"/>
          <p14:tracePt t="86863" x="2428875" y="3632200"/>
          <p14:tracePt t="86863" x="2459038" y="3632200"/>
          <p14:tracePt t="86864" x="2474913" y="3632200"/>
          <p14:tracePt t="86865" x="2505075" y="3632200"/>
          <p14:tracePt t="86866" x="2533650" y="3632200"/>
          <p14:tracePt t="86868" x="2563813" y="3632200"/>
          <p14:tracePt t="86868" x="2579688" y="3632200"/>
          <p14:tracePt t="86869" x="2609850" y="3646488"/>
          <p14:tracePt t="86870" x="2640013" y="3646488"/>
          <p14:tracePt t="86871" x="2668588" y="3646488"/>
          <p14:tracePt t="86872" x="2684463" y="3646488"/>
          <p14:tracePt t="86883" x="2954338" y="3690938"/>
          <p14:tracePt t="86885" x="3014663" y="3721100"/>
          <p14:tracePt t="86886" x="3044825" y="3721100"/>
          <p14:tracePt t="86888" x="3074988" y="3736975"/>
          <p14:tracePt t="86889" x="3089275" y="3736975"/>
          <p14:tracePt t="86889" x="3103563" y="3751263"/>
          <p14:tracePt t="86890" x="3133725" y="3751263"/>
          <p14:tracePt t="86892" x="3149600" y="3751263"/>
          <p14:tracePt t="86893" x="3179763" y="3767138"/>
          <p14:tracePt t="86893" x="3194050" y="3781425"/>
          <p14:tracePt t="86894" x="3209925" y="3781425"/>
          <p14:tracePt t="86896" x="3238500" y="3797300"/>
          <p14:tracePt t="86896" x="3254375" y="3811588"/>
          <p14:tracePt t="86897" x="3268663" y="3811588"/>
          <p14:tracePt t="86898" x="3284538" y="3827463"/>
          <p14:tracePt t="86900" x="3314700" y="3827463"/>
          <p14:tracePt t="86900" x="3328988" y="3841750"/>
          <p14:tracePt t="86901" x="3344863" y="3856038"/>
          <p14:tracePt t="86902" x="3359150" y="3856038"/>
          <p14:tracePt t="86903" x="3373438" y="3871913"/>
          <p14:tracePt t="86904" x="3389313" y="3871913"/>
          <p14:tracePt t="86905" x="3403600" y="3886200"/>
          <p14:tracePt t="86906" x="3419475" y="3902075"/>
          <p14:tracePt t="86907" x="3433763" y="3902075"/>
          <p14:tracePt t="86908" x="3433763" y="3916363"/>
          <p14:tracePt t="86909" x="3449638" y="3916363"/>
          <p14:tracePt t="86910" x="3463925" y="3932238"/>
          <p14:tracePt t="86911" x="3463925" y="3946525"/>
          <p14:tracePt t="86912" x="3479800" y="3946525"/>
          <p14:tracePt t="86913" x="3494088" y="3962400"/>
          <p14:tracePt t="86914" x="3494088" y="3976688"/>
          <p14:tracePt t="86915" x="3508375" y="3976688"/>
          <p14:tracePt t="86917" x="3508375" y="3990975"/>
          <p14:tracePt t="86917" x="3508375" y="4006850"/>
          <p14:tracePt t="86918" x="3524250" y="4006850"/>
          <p14:tracePt t="86919" x="3524250" y="4021138"/>
          <p14:tracePt t="86920" x="3524250" y="4037013"/>
          <p14:tracePt t="86921" x="3538538" y="4037013"/>
          <p14:tracePt t="86922" x="3538538" y="4051300"/>
          <p14:tracePt t="86923" x="3538538" y="4067175"/>
          <p14:tracePt t="86925" x="3538538" y="4081463"/>
          <p14:tracePt t="86926" x="3554413" y="4081463"/>
          <p14:tracePt t="86927" x="3554413" y="4097338"/>
          <p14:tracePt t="86928" x="3554413" y="4111625"/>
          <p14:tracePt t="86930" x="3554413" y="4127500"/>
          <p14:tracePt t="86931" x="3554413" y="4141788"/>
          <p14:tracePt t="86933" x="3554413" y="4156075"/>
          <p14:tracePt t="86935" x="3554413" y="4171950"/>
          <p14:tracePt t="86937" x="3554413" y="4186238"/>
          <p14:tracePt t="86939" x="3554413" y="4202113"/>
          <p14:tracePt t="86940" x="3538538" y="4216400"/>
          <p14:tracePt t="86941" x="3538538" y="4232275"/>
          <p14:tracePt t="86942" x="3538538" y="4246563"/>
          <p14:tracePt t="86943" x="3524250" y="4246563"/>
          <p14:tracePt t="86944" x="3524250" y="4262438"/>
          <p14:tracePt t="86945" x="3524250" y="4276725"/>
          <p14:tracePt t="86946" x="3508375" y="4276725"/>
          <p14:tracePt t="86947" x="3508375" y="4292600"/>
          <p14:tracePt t="86948" x="3494088" y="4292600"/>
          <p14:tracePt t="86950" x="3494088" y="4306888"/>
          <p14:tracePt t="86950" x="3479800" y="4321175"/>
          <p14:tracePt t="86951" x="3479800" y="4337050"/>
          <p14:tracePt t="86952" x="3463925" y="4337050"/>
          <p14:tracePt t="86953" x="3463925" y="4351338"/>
          <p14:tracePt t="86954" x="3449638" y="4367213"/>
          <p14:tracePt t="86955" x="3433763" y="4381500"/>
          <p14:tracePt t="86956" x="3419475" y="4381500"/>
          <p14:tracePt t="86957" x="3419475" y="4397375"/>
          <p14:tracePt t="86958" x="3403600" y="4397375"/>
          <p14:tracePt t="86959" x="3403600" y="4411663"/>
          <p14:tracePt t="86960" x="3389313" y="4427538"/>
          <p14:tracePt t="86961" x="3373438" y="4427538"/>
          <p14:tracePt t="86962" x="3373438" y="4441825"/>
          <p14:tracePt t="86963" x="3359150" y="4441825"/>
          <p14:tracePt t="86964" x="3344863" y="4457700"/>
          <p14:tracePt t="86965" x="3344863" y="4471988"/>
          <p14:tracePt t="86966" x="3328988" y="4471988"/>
          <p14:tracePt t="86967" x="3314700" y="4486275"/>
          <p14:tracePt t="86968" x="3298825" y="4486275"/>
          <p14:tracePt t="86969" x="3298825" y="4502150"/>
          <p14:tracePt t="86970" x="3284538" y="4516438"/>
          <p14:tracePt t="86971" x="3268663" y="4516438"/>
          <p14:tracePt t="86972" x="3254375" y="4532313"/>
          <p14:tracePt t="86973" x="3238500" y="4532313"/>
          <p14:tracePt t="86974" x="3238500" y="4546600"/>
          <p14:tracePt t="86975" x="3224213" y="4546600"/>
          <p14:tracePt t="86976" x="3224213" y="4562475"/>
          <p14:tracePt t="86977" x="3209925" y="4562475"/>
          <p14:tracePt t="86979" x="3179763" y="4576763"/>
          <p14:tracePt t="86980" x="3179763" y="4592638"/>
          <p14:tracePt t="86981" x="3163888" y="4592638"/>
          <p14:tracePt t="86982" x="3149600" y="4592638"/>
          <p14:tracePt t="86983" x="3149600" y="4606925"/>
          <p14:tracePt t="86984" x="3133725" y="4606925"/>
          <p14:tracePt t="86986" x="3133725" y="4622800"/>
          <p14:tracePt t="86986" x="3119438" y="4622800"/>
          <p14:tracePt t="86987" x="3103563" y="4622800"/>
          <p14:tracePt t="86988" x="3103563" y="4637088"/>
          <p14:tracePt t="86989" x="3089275" y="4637088"/>
          <p14:tracePt t="86991" x="3089275" y="4651375"/>
          <p14:tracePt t="86993" x="3059113" y="4651375"/>
          <p14:tracePt t="86995" x="3044825" y="4651375"/>
          <p14:tracePt t="86996" x="3044825" y="4667250"/>
          <p14:tracePt t="86998" x="3028950" y="4667250"/>
          <p14:tracePt t="87001" x="3014663" y="4667250"/>
          <p14:tracePt t="87002" x="3014663" y="4681538"/>
          <p14:tracePt t="87004" x="2998788" y="4681538"/>
          <p14:tracePt t="87008" x="2984500" y="4681538"/>
          <p14:tracePt t="87012" x="2984500" y="4697413"/>
          <p14:tracePt t="87014" x="2968625" y="4697413"/>
          <p14:tracePt t="87019" x="2954338" y="4697413"/>
          <p14:tracePt t="87026" x="2940050" y="4697413"/>
          <p14:tracePt t="87030" x="2924175" y="4697413"/>
          <p14:tracePt t="87034" x="2924175" y="4681538"/>
          <p14:tracePt t="87035" x="2909888" y="4681538"/>
          <p14:tracePt t="87038" x="2909888" y="4667250"/>
          <p14:tracePt t="87039" x="2894013" y="4667250"/>
          <p14:tracePt t="87041" x="2894013" y="4651375"/>
          <p14:tracePt t="87042" x="2879725" y="4651375"/>
          <p14:tracePt t="87044" x="2879725" y="4637088"/>
          <p14:tracePt t="87044" x="2863850" y="4622800"/>
          <p14:tracePt t="87047" x="2863850" y="4606925"/>
          <p14:tracePt t="87049" x="2849563" y="4606925"/>
          <p14:tracePt t="87050" x="2849563" y="4592638"/>
          <p14:tracePt t="87051" x="2849563" y="4576763"/>
          <p14:tracePt t="87052" x="2833688" y="4576763"/>
          <p14:tracePt t="87052" x="2833688" y="4562475"/>
          <p14:tracePt t="87053" x="2833688" y="4546600"/>
          <p14:tracePt t="87054" x="2819400" y="4546600"/>
          <p14:tracePt t="87055" x="2819400" y="4532313"/>
          <p14:tracePt t="87056" x="2819400" y="4516438"/>
          <p14:tracePt t="87057" x="2803525" y="4502150"/>
          <p14:tracePt t="87059" x="2803525" y="4486275"/>
          <p14:tracePt t="87060" x="2803525" y="4471988"/>
          <p14:tracePt t="87061" x="2789238" y="4471988"/>
          <p14:tracePt t="87063" x="2789238" y="4457700"/>
          <p14:tracePt t="87063" x="2789238" y="4441825"/>
          <p14:tracePt t="87064" x="2774950" y="4441825"/>
          <p14:tracePt t="87065" x="2774950" y="4427538"/>
          <p14:tracePt t="87066" x="2774950" y="4411663"/>
          <p14:tracePt t="87067" x="2759075" y="4411663"/>
          <p14:tracePt t="87068" x="2759075" y="4397375"/>
          <p14:tracePt t="87069" x="2759075" y="4381500"/>
          <p14:tracePt t="87070" x="2759075" y="4367213"/>
          <p14:tracePt t="87071" x="2759075" y="4351338"/>
          <p14:tracePt t="87072" x="2744788" y="4351338"/>
          <p14:tracePt t="87073" x="2744788" y="4337050"/>
          <p14:tracePt t="87074" x="2744788" y="4321175"/>
          <p14:tracePt t="87075" x="2728913" y="4321175"/>
          <p14:tracePt t="87076" x="2728913" y="4306888"/>
          <p14:tracePt t="87077" x="2728913" y="4292600"/>
          <p14:tracePt t="87078" x="2728913" y="4276725"/>
          <p14:tracePt t="87079" x="2714625" y="4276725"/>
          <p14:tracePt t="87080" x="2714625" y="4262438"/>
          <p14:tracePt t="87081" x="2714625" y="4246563"/>
          <p14:tracePt t="87082" x="2714625" y="4232275"/>
          <p14:tracePt t="87084" x="2714625" y="4216400"/>
          <p14:tracePt t="87085" x="2698750" y="4216400"/>
          <p14:tracePt t="87086" x="2698750" y="4202113"/>
          <p14:tracePt t="87088" x="2698750" y="4186238"/>
          <p14:tracePt t="87090" x="2698750" y="4171950"/>
          <p14:tracePt t="87094" x="2698750" y="4156075"/>
          <p14:tracePt t="87100" x="2698750" y="4141788"/>
          <p14:tracePt t="87121" x="2714625" y="4127500"/>
          <p14:tracePt t="87124" x="2728913" y="4127500"/>
          <p14:tracePt t="87127" x="2744788" y="4127500"/>
          <p14:tracePt t="87129" x="2759075" y="4127500"/>
          <p14:tracePt t="87132" x="2774950" y="4127500"/>
          <p14:tracePt t="87132" x="2789238" y="4127500"/>
          <p14:tracePt t="87135" x="2803525" y="4127500"/>
          <p14:tracePt t="87136" x="2819400" y="4127500"/>
          <p14:tracePt t="87137" x="2833688" y="4127500"/>
          <p14:tracePt t="87140" x="2849563" y="4127500"/>
          <p14:tracePt t="87142" x="2863850" y="4127500"/>
          <p14:tracePt t="87142" x="2879725" y="4127500"/>
          <p14:tracePt t="87143" x="2894013" y="4127500"/>
          <p14:tracePt t="87145" x="2909888" y="4127500"/>
          <p14:tracePt t="87147" x="2924175" y="4127500"/>
          <p14:tracePt t="87148" x="2924175" y="4141788"/>
          <p14:tracePt t="87148" x="2940050" y="4141788"/>
          <p14:tracePt t="87150" x="2954338" y="4141788"/>
          <p14:tracePt t="87150" x="2968625" y="4141788"/>
          <p14:tracePt t="87153" x="2984500" y="4141788"/>
          <p14:tracePt t="87153" x="2984500" y="4156075"/>
          <p14:tracePt t="87154" x="2998788" y="4156075"/>
          <p14:tracePt t="87156" x="3014663" y="4156075"/>
          <p14:tracePt t="87156" x="3014663" y="4171950"/>
          <p14:tracePt t="87157" x="3028950" y="4171950"/>
          <p14:tracePt t="87158" x="3044825" y="4171950"/>
          <p14:tracePt t="87160" x="3044825" y="4186238"/>
          <p14:tracePt t="87160" x="3059113" y="4186238"/>
          <p14:tracePt t="87161" x="3074988" y="4186238"/>
          <p14:tracePt t="87162" x="3074988" y="4202113"/>
          <p14:tracePt t="87163" x="3089275" y="4202113"/>
          <p14:tracePt t="87164" x="3089275" y="4216400"/>
          <p14:tracePt t="87165" x="3103563" y="4216400"/>
          <p14:tracePt t="87166" x="3103563" y="4232275"/>
          <p14:tracePt t="87167" x="3119438" y="4232275"/>
          <p14:tracePt t="87168" x="3133725" y="4232275"/>
          <p14:tracePt t="87169" x="3133725" y="4246563"/>
          <p14:tracePt t="87170" x="3149600" y="4246563"/>
          <p14:tracePt t="87171" x="3149600" y="4262438"/>
          <p14:tracePt t="87172" x="3163888" y="4262438"/>
          <p14:tracePt t="87173" x="3163888" y="4276725"/>
          <p14:tracePt t="87174" x="3179763" y="4276725"/>
          <p14:tracePt t="87175" x="3179763" y="4292600"/>
          <p14:tracePt t="87177" x="3194050" y="4292600"/>
          <p14:tracePt t="87178" x="3194050" y="4306888"/>
          <p14:tracePt t="87180" x="3194050" y="4321175"/>
          <p14:tracePt t="87181" x="3209925" y="4321175"/>
          <p14:tracePt t="87181" x="3209925" y="4337050"/>
          <p14:tracePt t="87183" x="3224213" y="4351338"/>
          <p14:tracePt t="87185" x="3224213" y="4367213"/>
          <p14:tracePt t="87187" x="3238500" y="4367213"/>
          <p14:tracePt t="87188" x="3238500" y="4381500"/>
          <p14:tracePt t="87188" x="3238500" y="4397375"/>
          <p14:tracePt t="87190" x="3238500" y="4411663"/>
          <p14:tracePt t="87191" x="3238500" y="4427538"/>
          <p14:tracePt t="87193" x="3254375" y="4427538"/>
          <p14:tracePt t="87194" x="3254375" y="4441825"/>
          <p14:tracePt t="87195" x="3254375" y="4457700"/>
          <p14:tracePt t="87195" x="3254375" y="4471988"/>
          <p14:tracePt t="87197" x="3254375" y="4486275"/>
          <p14:tracePt t="87198" x="3254375" y="4502150"/>
          <p14:tracePt t="87200" x="3254375" y="4516438"/>
          <p14:tracePt t="87201" x="3254375" y="4532313"/>
          <p14:tracePt t="87203" x="3254375" y="4546600"/>
          <p14:tracePt t="87204" x="3254375" y="4562475"/>
          <p14:tracePt t="87206" x="3254375" y="4576763"/>
          <p14:tracePt t="87209" x="3238500" y="4592638"/>
          <p14:tracePt t="87210" x="3238500" y="4606925"/>
          <p14:tracePt t="87211" x="3238500" y="4622800"/>
          <p14:tracePt t="87211" x="3238500" y="4637088"/>
          <p14:tracePt t="87212" x="3224213" y="4637088"/>
          <p14:tracePt t="87213" x="3224213" y="4651375"/>
          <p14:tracePt t="87214" x="3209925" y="4667250"/>
          <p14:tracePt t="87216" x="3209925" y="4681538"/>
          <p14:tracePt t="87217" x="3194050" y="4681538"/>
          <p14:tracePt t="87218" x="3194050" y="4697413"/>
          <p14:tracePt t="87220" x="3179763" y="4697413"/>
          <p14:tracePt t="87220" x="3179763" y="4711700"/>
          <p14:tracePt t="87221" x="3163888" y="4711700"/>
          <p14:tracePt t="87223" x="3163888" y="4727575"/>
          <p14:tracePt t="87223" x="3163888" y="4741863"/>
          <p14:tracePt t="87225" x="3149600" y="4741863"/>
          <p14:tracePt t="87225" x="3149600" y="4757738"/>
          <p14:tracePt t="87227" x="3133725" y="4757738"/>
          <p14:tracePt t="87228" x="3119438" y="4772025"/>
          <p14:tracePt t="87228" x="3103563" y="4786313"/>
          <p14:tracePt t="87229" x="3103563" y="4802188"/>
          <p14:tracePt t="87230" x="3089275" y="4802188"/>
          <p14:tracePt t="87231" x="3074988" y="4802188"/>
          <p14:tracePt t="87233" x="3074988" y="4816475"/>
          <p14:tracePt t="87233" x="3059113" y="4816475"/>
          <p14:tracePt t="87234" x="3044825" y="4832350"/>
          <p14:tracePt t="87236" x="3028950" y="4832350"/>
          <p14:tracePt t="87236" x="3028950" y="4846638"/>
          <p14:tracePt t="87237" x="3014663" y="4846638"/>
          <p14:tracePt t="87238" x="2998788" y="4846638"/>
          <p14:tracePt t="87239" x="2984500" y="4862513"/>
          <p14:tracePt t="87240" x="2968625" y="4862513"/>
          <p14:tracePt t="87241" x="2968625" y="4876800"/>
          <p14:tracePt t="87244" x="2940050" y="4876800"/>
          <p14:tracePt t="87245" x="2924175" y="4892675"/>
          <p14:tracePt t="87245" x="2909888" y="4892675"/>
          <p14:tracePt t="87246" x="2894013" y="4892675"/>
          <p14:tracePt t="87247" x="2879725" y="4892675"/>
          <p14:tracePt t="87248" x="2863850" y="4906963"/>
          <p14:tracePt t="87250" x="2849563" y="4906963"/>
          <p14:tracePt t="87250" x="2833688" y="4906963"/>
          <p14:tracePt t="87251" x="2819400" y="4906963"/>
          <p14:tracePt t="87252" x="2803525" y="4906963"/>
          <p14:tracePt t="87253" x="2774950" y="4906963"/>
          <p14:tracePt t="87254" x="2759075" y="4906963"/>
          <p14:tracePt t="87255" x="2744788" y="4906963"/>
          <p14:tracePt t="87257" x="2698750" y="4906963"/>
          <p14:tracePt t="87259" x="2684463" y="4906963"/>
          <p14:tracePt t="87259" x="2668588" y="4906963"/>
          <p14:tracePt t="87260" x="2640013" y="4906963"/>
          <p14:tracePt t="87261" x="2624138" y="4906963"/>
          <p14:tracePt t="87262" x="2593975" y="4906963"/>
          <p14:tracePt t="87264" x="2579688" y="4906963"/>
          <p14:tracePt t="87264" x="2563813" y="4906963"/>
          <p14:tracePt t="87265" x="2533650" y="4906963"/>
          <p14:tracePt t="87266" x="2519363" y="4906963"/>
          <p14:tracePt t="87267" x="2489200" y="4906963"/>
          <p14:tracePt t="87268" x="2474913" y="4906963"/>
          <p14:tracePt t="87269" x="2444750" y="4906963"/>
          <p14:tracePt t="87271" x="2428875" y="4892675"/>
          <p14:tracePt t="87271" x="2398713" y="4892675"/>
          <p14:tracePt t="87272" x="2384425" y="4892675"/>
          <p14:tracePt t="87273" x="2354263" y="4876800"/>
          <p14:tracePt t="87274" x="2324100" y="4876800"/>
          <p14:tracePt t="87276" x="2309813" y="4862513"/>
          <p14:tracePt t="87276" x="2293938" y="4862513"/>
          <p14:tracePt t="87278" x="2263775" y="4846638"/>
          <p14:tracePt t="87278" x="2249488" y="4846638"/>
          <p14:tracePt t="87279" x="2219325" y="4832350"/>
          <p14:tracePt t="87280" x="2205038" y="4832350"/>
          <p14:tracePt t="87281" x="2174875" y="4816475"/>
          <p14:tracePt t="87282" x="2159000" y="4816475"/>
          <p14:tracePt t="87284" x="2128838" y="4802188"/>
          <p14:tracePt t="87285" x="2114550" y="4802188"/>
          <p14:tracePt t="87285" x="2084388" y="4786313"/>
          <p14:tracePt t="87286" x="2070100" y="4772025"/>
          <p14:tracePt t="87287" x="2054225" y="4757738"/>
          <p14:tracePt t="87288" x="2024063" y="4757738"/>
          <p14:tracePt t="87289" x="2009775" y="4741863"/>
          <p14:tracePt t="87290" x="1993900" y="4741863"/>
          <p14:tracePt t="87292" x="1979613" y="4727575"/>
          <p14:tracePt t="87292" x="1963738" y="4711700"/>
          <p14:tracePt t="87293" x="1949450" y="4711700"/>
          <p14:tracePt t="87294" x="1935163" y="4697413"/>
          <p14:tracePt t="87295" x="1905000" y="4681538"/>
          <p14:tracePt t="87296" x="1889125" y="4681538"/>
          <p14:tracePt t="87297" x="1889125" y="4667250"/>
          <p14:tracePt t="87298" x="1874838" y="4667250"/>
          <p14:tracePt t="87299" x="1858963" y="4651375"/>
          <p14:tracePt t="87300" x="1844675" y="4637088"/>
          <p14:tracePt t="87301" x="1844675" y="4622800"/>
          <p14:tracePt t="87302" x="1828800" y="4622800"/>
          <p14:tracePt t="87303" x="1828800" y="4606925"/>
          <p14:tracePt t="87304" x="1814513" y="4606925"/>
          <p14:tracePt t="87305" x="1814513" y="4592638"/>
          <p14:tracePt t="87306" x="1814513" y="4576763"/>
          <p14:tracePt t="87307" x="1800225" y="4576763"/>
          <p14:tracePt t="87308" x="1800225" y="4562475"/>
          <p14:tracePt t="87309" x="1800225" y="4546600"/>
          <p14:tracePt t="87310" x="1784350" y="4546600"/>
          <p14:tracePt t="87311" x="1784350" y="4532313"/>
          <p14:tracePt t="87313" x="1784350" y="4516438"/>
          <p14:tracePt t="87313" x="1784350" y="4502150"/>
          <p14:tracePt t="87315" x="1784350" y="4486275"/>
          <p14:tracePt t="87316" x="1784350" y="4471988"/>
          <p14:tracePt t="87317" x="1784350" y="4457700"/>
          <p14:tracePt t="87319" x="1784350" y="4441825"/>
          <p14:tracePt t="87320" x="1784350" y="4427538"/>
          <p14:tracePt t="87321" x="1784350" y="4411663"/>
          <p14:tracePt t="87323" x="1784350" y="4397375"/>
          <p14:tracePt t="87324" x="1784350" y="4381500"/>
          <p14:tracePt t="87325" x="1800225" y="4381500"/>
          <p14:tracePt t="87326" x="1800225" y="4367213"/>
          <p14:tracePt t="87327" x="1800225" y="4351338"/>
          <p14:tracePt t="87328" x="1814513" y="4351338"/>
          <p14:tracePt t="87329" x="1814513" y="4337050"/>
          <p14:tracePt t="87330" x="1814513" y="4321175"/>
          <p14:tracePt t="87331" x="1828800" y="4321175"/>
          <p14:tracePt t="87332" x="1828800" y="4306888"/>
          <p14:tracePt t="87333" x="1844675" y="4292600"/>
          <p14:tracePt t="87334" x="1858963" y="4276725"/>
          <p14:tracePt t="87335" x="1874838" y="4262438"/>
          <p14:tracePt t="87336" x="1874838" y="4246563"/>
          <p14:tracePt t="87337" x="1889125" y="4246563"/>
          <p14:tracePt t="87338" x="1905000" y="4246563"/>
          <p14:tracePt t="87340" x="1919288" y="4216400"/>
          <p14:tracePt t="87342" x="1935163" y="4216400"/>
          <p14:tracePt t="87342" x="1935163" y="4202113"/>
          <p14:tracePt t="87343" x="1949450" y="4202113"/>
          <p14:tracePt t="87344" x="1963738" y="4186238"/>
          <p14:tracePt t="87345" x="1979613" y="4186238"/>
          <p14:tracePt t="87346" x="1993900" y="4171950"/>
          <p14:tracePt t="87347" x="2009775" y="4171950"/>
          <p14:tracePt t="87348" x="2024063" y="4171950"/>
          <p14:tracePt t="87349" x="2024063" y="4156075"/>
          <p14:tracePt t="87350" x="2039938" y="4156075"/>
          <p14:tracePt t="87351" x="2054225" y="4156075"/>
          <p14:tracePt t="87352" x="2070100" y="4141788"/>
          <p14:tracePt t="87353" x="2084388" y="4141788"/>
          <p14:tracePt t="87354" x="2100263" y="4141788"/>
          <p14:tracePt t="87355" x="2114550" y="4141788"/>
          <p14:tracePt t="87356" x="2114550" y="4127500"/>
          <p14:tracePt t="87357" x="2128838" y="4127500"/>
          <p14:tracePt t="87358" x="2144713" y="4127500"/>
          <p14:tracePt t="87359" x="2159000" y="4127500"/>
          <p14:tracePt t="87361" x="2174875" y="4111625"/>
          <p14:tracePt t="87363" x="2189163" y="4111625"/>
          <p14:tracePt t="87363" x="2205038" y="4111625"/>
          <p14:tracePt t="87364" x="2219325" y="4111625"/>
          <p14:tracePt t="87365" x="2235200" y="4111625"/>
          <p14:tracePt t="87366" x="2249488" y="4111625"/>
          <p14:tracePt t="87368" x="2263775" y="4111625"/>
          <p14:tracePt t="87369" x="2263775" y="4097338"/>
          <p14:tracePt t="87370" x="2279650" y="4097338"/>
          <p14:tracePt t="87371" x="2293938" y="4097338"/>
          <p14:tracePt t="87373" x="2309813" y="4097338"/>
          <p14:tracePt t="87375" x="2324100" y="4097338"/>
          <p14:tracePt t="87378" x="2339975" y="4097338"/>
          <p14:tracePt t="87380" x="2354263" y="4097338"/>
          <p14:tracePt t="87380" x="2370138" y="4097338"/>
          <p14:tracePt t="87383" x="2384425" y="4097338"/>
          <p14:tracePt t="87384" x="2398713" y="4097338"/>
          <p14:tracePt t="87387" x="2414588" y="4097338"/>
          <p14:tracePt t="87389" x="2428875" y="4097338"/>
          <p14:tracePt t="87390" x="2428875" y="4111625"/>
          <p14:tracePt t="87392" x="2444750" y="4111625"/>
          <p14:tracePt t="87394" x="2459038" y="4111625"/>
          <p14:tracePt t="87394" x="2459038" y="4127500"/>
          <p14:tracePt t="87396" x="2474913" y="4127500"/>
          <p14:tracePt t="87396" x="2474913" y="4141788"/>
          <p14:tracePt t="87398" x="2489200" y="4141788"/>
          <p14:tracePt t="87399" x="2489200" y="4156075"/>
          <p14:tracePt t="87402" x="2505075" y="4156075"/>
          <p14:tracePt t="87403" x="2505075" y="4171950"/>
          <p14:tracePt t="87404" x="2505075" y="4186238"/>
          <p14:tracePt t="87404" x="2519363" y="4186238"/>
          <p14:tracePt t="87406" x="2519363" y="4202113"/>
          <p14:tracePt t="87408" x="2533650" y="4202113"/>
          <p14:tracePt t="87408" x="2533650" y="4216400"/>
          <p14:tracePt t="87410" x="2533650" y="4232275"/>
          <p14:tracePt t="87412" x="2549525" y="4246563"/>
          <p14:tracePt t="87413" x="2549525" y="4262438"/>
          <p14:tracePt t="87414" x="2563813" y="4262438"/>
          <p14:tracePt t="87415" x="2563813" y="4276725"/>
          <p14:tracePt t="87416" x="2563813" y="4292600"/>
          <p14:tracePt t="87417" x="2563813" y="4306888"/>
          <p14:tracePt t="87417" x="2579688" y="4306888"/>
          <p14:tracePt t="87419" x="2579688" y="4321175"/>
          <p14:tracePt t="87420" x="2579688" y="4337050"/>
          <p14:tracePt t="87422" x="2579688" y="4351338"/>
          <p14:tracePt t="87423" x="2579688" y="4367213"/>
          <p14:tracePt t="87425" x="2593975" y="4381500"/>
          <p14:tracePt t="87425" x="2593975" y="4397375"/>
          <p14:tracePt t="87428" x="2593975" y="4411663"/>
          <p14:tracePt t="87428" x="2593975" y="4427538"/>
          <p14:tracePt t="87430" x="2593975" y="4441825"/>
          <p14:tracePt t="87432" x="2593975" y="4457700"/>
          <p14:tracePt t="87433" x="2593975" y="4471988"/>
          <p14:tracePt t="87435" x="2593975" y="4486275"/>
          <p14:tracePt t="87435" x="2593975" y="4502150"/>
          <p14:tracePt t="87438" x="2593975" y="4516438"/>
          <p14:tracePt t="87439" x="2593975" y="4532313"/>
          <p14:tracePt t="87441" x="2593975" y="4546600"/>
          <p14:tracePt t="87442" x="2593975" y="4562475"/>
          <p14:tracePt t="87445" x="2593975" y="4576763"/>
          <p14:tracePt t="87445" x="2593975" y="4592638"/>
          <p14:tracePt t="87447" x="2579688" y="4592638"/>
          <p14:tracePt t="87448" x="2579688" y="4606925"/>
          <p14:tracePt t="87449" x="2579688" y="4622800"/>
          <p14:tracePt t="87452" x="2579688" y="4637088"/>
          <p14:tracePt t="87453" x="2563813" y="4637088"/>
          <p14:tracePt t="87455" x="2563813" y="4651375"/>
          <p14:tracePt t="87460" x="2549525" y="4667250"/>
          <p14:tracePt t="87460" x="2549525" y="4681538"/>
          <p14:tracePt t="87463" x="2533650" y="4681538"/>
          <p14:tracePt t="87463" x="2533650" y="4697413"/>
          <p14:tracePt t="87465" x="2519363" y="4697413"/>
          <p14:tracePt t="87466" x="2519363" y="4711700"/>
          <p14:tracePt t="87470" x="2505075" y="4711700"/>
          <p14:tracePt t="87470" x="2505075" y="4727575"/>
          <p14:tracePt t="87472" x="2489200" y="4727575"/>
          <p14:tracePt t="87474" x="2474913" y="4727575"/>
          <p14:tracePt t="87476" x="2474913" y="4741863"/>
          <p14:tracePt t="87476" x="2459038" y="4741863"/>
          <p14:tracePt t="87478" x="2444750" y="4741863"/>
          <p14:tracePt t="87481" x="2428875" y="4741863"/>
          <p14:tracePt t="87481" x="2414588" y="4757738"/>
          <p14:tracePt t="87484" x="2398713" y="4757738"/>
          <p14:tracePt t="87486" x="2384425" y="4757738"/>
          <p14:tracePt t="87487" x="2370138" y="4757738"/>
          <p14:tracePt t="87487" x="2354263" y="4757738"/>
          <p14:tracePt t="87489" x="2339975" y="4757738"/>
          <p14:tracePt t="87491" x="2324100" y="4757738"/>
          <p14:tracePt t="87492" x="2309813" y="4757738"/>
          <p14:tracePt t="87493" x="2293938" y="4757738"/>
          <p14:tracePt t="87494" x="2279650" y="4757738"/>
          <p14:tracePt t="87495" x="2263775" y="4757738"/>
          <p14:tracePt t="87496" x="2249488" y="4757738"/>
          <p14:tracePt t="87497" x="2249488" y="4741863"/>
          <p14:tracePt t="87498" x="2235200" y="4741863"/>
          <p14:tracePt t="87500" x="2219325" y="4741863"/>
          <p14:tracePt t="87500" x="2205038" y="4741863"/>
          <p14:tracePt t="87501" x="2189163" y="4741863"/>
          <p14:tracePt t="87502" x="2174875" y="4741863"/>
          <p14:tracePt t="87503" x="2159000" y="4727575"/>
          <p14:tracePt t="87504" x="2144713" y="4727575"/>
          <p14:tracePt t="87505" x="2128838" y="4711700"/>
          <p14:tracePt t="87507" x="2100263" y="4711700"/>
          <p14:tracePt t="87508" x="2084388" y="4697413"/>
          <p14:tracePt t="87509" x="2070100" y="4697413"/>
          <p14:tracePt t="87510" x="2054225" y="4681538"/>
          <p14:tracePt t="87511" x="2039938" y="4681538"/>
          <p14:tracePt t="87512" x="2024063" y="4667250"/>
          <p14:tracePt t="87514" x="2009775" y="4667250"/>
          <p14:tracePt t="87514" x="2009775" y="4651375"/>
          <p14:tracePt t="87515" x="1993900" y="4651375"/>
          <p14:tracePt t="87516" x="1979613" y="4637088"/>
          <p14:tracePt t="87517" x="1963738" y="4622800"/>
          <p14:tracePt t="87518" x="1949450" y="4622800"/>
          <p14:tracePt t="87519" x="1949450" y="4606925"/>
          <p14:tracePt t="87521" x="1935163" y="4606925"/>
          <p14:tracePt t="87521" x="1919288" y="4592638"/>
          <p14:tracePt t="87522" x="1905000" y="4592638"/>
          <p14:tracePt t="87523" x="1905000" y="4576763"/>
          <p14:tracePt t="87524" x="1889125" y="4576763"/>
          <p14:tracePt t="87525" x="1889125" y="4562475"/>
          <p14:tracePt t="87526" x="1874838" y="4546600"/>
          <p14:tracePt t="87528" x="1858963" y="4546600"/>
          <p14:tracePt t="87528" x="1858963" y="4532313"/>
          <p14:tracePt t="87529" x="1844675" y="4532313"/>
          <p14:tracePt t="87530" x="1844675" y="4516438"/>
          <p14:tracePt t="87531" x="1828800" y="4516438"/>
          <p14:tracePt t="87532" x="1828800" y="4502150"/>
          <p14:tracePt t="87533" x="1828800" y="4486275"/>
          <p14:tracePt t="87534" x="1814513" y="4486275"/>
          <p14:tracePt t="87535" x="1814513" y="4471988"/>
          <p14:tracePt t="87536" x="1800225" y="4471988"/>
          <p14:tracePt t="87537" x="1800225" y="4457700"/>
          <p14:tracePt t="87538" x="1800225" y="4441825"/>
          <p14:tracePt t="87539" x="1800225" y="4427538"/>
          <p14:tracePt t="87540" x="1800225" y="4411663"/>
          <p14:tracePt t="87542" x="1784350" y="4411663"/>
          <p14:tracePt t="87542" x="1784350" y="4397375"/>
          <p14:tracePt t="87543" x="1784350" y="4381500"/>
          <p14:tracePt t="87545" x="1784350" y="4367213"/>
          <p14:tracePt t="87546" x="1784350" y="4351338"/>
          <p14:tracePt t="87548" x="1784350" y="4337050"/>
          <p14:tracePt t="87549" x="1770063" y="4337050"/>
          <p14:tracePt t="87551" x="1770063" y="4321175"/>
          <p14:tracePt t="87551" x="1770063" y="4306888"/>
          <p14:tracePt t="87552" x="1770063" y="4292600"/>
          <p14:tracePt t="87554" x="1770063" y="4276725"/>
          <p14:tracePt t="87556" x="1770063" y="4262438"/>
          <p14:tracePt t="87557" x="1770063" y="4246563"/>
          <p14:tracePt t="87560" x="1770063" y="4232275"/>
          <p14:tracePt t="87561" x="1770063" y="4216400"/>
          <p14:tracePt t="87564" x="1784350" y="4202113"/>
          <p14:tracePt t="87564" x="1784350" y="4186238"/>
          <p14:tracePt t="87567" x="1800225" y="4186238"/>
          <p14:tracePt t="87567" x="1800225" y="4171950"/>
          <p14:tracePt t="87569" x="1814513" y="4171950"/>
          <p14:tracePt t="87569" x="1814513" y="4156075"/>
          <p14:tracePt t="87570" x="1828800" y="4156075"/>
          <p14:tracePt t="87572" x="1844675" y="4141788"/>
          <p14:tracePt t="87574" x="1858963" y="4141788"/>
          <p14:tracePt t="87577" x="1874838" y="4127500"/>
          <p14:tracePt t="87578" x="1889125" y="4127500"/>
          <p14:tracePt t="87579" x="1905000" y="4111625"/>
          <p14:tracePt t="87579" x="1919288" y="4111625"/>
          <p14:tracePt t="87580" x="1935163" y="4111625"/>
          <p14:tracePt t="87581" x="1949450" y="4111625"/>
          <p14:tracePt t="87582" x="1949450" y="4097338"/>
          <p14:tracePt t="87583" x="1963738" y="4097338"/>
          <p14:tracePt t="87584" x="1979613" y="4097338"/>
          <p14:tracePt t="87585" x="1993900" y="4097338"/>
          <p14:tracePt t="87586" x="2009775" y="4097338"/>
          <p14:tracePt t="87587" x="2024063" y="4097338"/>
          <p14:tracePt t="87588" x="2039938" y="4097338"/>
          <p14:tracePt t="87590" x="2070100" y="4097338"/>
          <p14:tracePt t="87591" x="2084388" y="4097338"/>
          <p14:tracePt t="87592" x="2100263" y="4097338"/>
          <p14:tracePt t="87593" x="2114550" y="4097338"/>
          <p14:tracePt t="87594" x="2128838" y="4097338"/>
          <p14:tracePt t="87595" x="2144713" y="4097338"/>
          <p14:tracePt t="87596" x="2159000" y="4097338"/>
          <p14:tracePt t="87597" x="2174875" y="4097338"/>
          <p14:tracePt t="87598" x="2189163" y="4097338"/>
          <p14:tracePt t="87599" x="2205038" y="4097338"/>
          <p14:tracePt t="87600" x="2219325" y="4097338"/>
          <p14:tracePt t="87601" x="2235200" y="4097338"/>
          <p14:tracePt t="87602" x="2249488" y="4097338"/>
          <p14:tracePt t="87604" x="2279650" y="4097338"/>
          <p14:tracePt t="87605" x="2279650" y="4111625"/>
          <p14:tracePt t="87606" x="2293938" y="4111625"/>
          <p14:tracePt t="87607" x="2309813" y="4111625"/>
          <p14:tracePt t="87608" x="2324100" y="4111625"/>
          <p14:tracePt t="87609" x="2339975" y="4111625"/>
          <p14:tracePt t="87611" x="2339975" y="4127500"/>
          <p14:tracePt t="87611" x="2354263" y="4127500"/>
          <p14:tracePt t="87612" x="2370138" y="4127500"/>
          <p14:tracePt t="87613" x="2384425" y="4127500"/>
          <p14:tracePt t="87614" x="2398713" y="4141788"/>
          <p14:tracePt t="87615" x="2414588" y="4141788"/>
          <p14:tracePt t="87616" x="2414588" y="4156075"/>
          <p14:tracePt t="87618" x="2428875" y="4156075"/>
          <p14:tracePt t="87618" x="2444750" y="4156075"/>
          <p14:tracePt t="87619" x="2459038" y="4156075"/>
          <p14:tracePt t="87620" x="2459038" y="4171950"/>
          <p14:tracePt t="87621" x="2474913" y="4171950"/>
          <p14:tracePt t="87623" x="2474913" y="4186238"/>
          <p14:tracePt t="87625" x="2489200" y="4186238"/>
          <p14:tracePt t="87626" x="2505075" y="4186238"/>
          <p14:tracePt t="87628" x="2505075" y="4202113"/>
          <p14:tracePt t="87629" x="2519363" y="4202113"/>
          <p14:tracePt t="87632" x="2519363" y="4216400"/>
          <p14:tracePt t="87637" x="2533650" y="4232275"/>
          <p14:tracePt t="87644" x="2533650" y="4246563"/>
          <p14:tracePt t="87654" x="2533650" y="4262438"/>
          <p14:tracePt t="87661" x="2533650" y="4276725"/>
          <p14:tracePt t="87665" x="2533650" y="4292600"/>
          <p14:tracePt t="87668" x="2519363" y="4292600"/>
          <p14:tracePt t="87668" x="2519363" y="4306888"/>
          <p14:tracePt t="87674" x="2519363" y="4321175"/>
          <p14:tracePt t="87675" x="2505075" y="4321175"/>
          <p14:tracePt t="87677" x="2505075" y="4337050"/>
          <p14:tracePt t="87679" x="2489200" y="4337050"/>
          <p14:tracePt t="87681" x="2489200" y="4351338"/>
          <p14:tracePt t="87683" x="2474913" y="4351338"/>
          <p14:tracePt t="87685" x="2459038" y="4351338"/>
          <p14:tracePt t="87686" x="2459038" y="4367213"/>
          <p14:tracePt t="87689" x="2444750" y="4367213"/>
          <p14:tracePt t="87691" x="2444750" y="4381500"/>
          <p14:tracePt t="87691" x="2428875" y="4381500"/>
          <p14:tracePt t="87694" x="2428875" y="4397375"/>
          <p14:tracePt t="87696" x="2414588" y="4397375"/>
          <p14:tracePt t="87698" x="2398713" y="4397375"/>
          <p14:tracePt t="87701" x="2384425" y="4397375"/>
          <p14:tracePt t="87702" x="2384425" y="4411663"/>
          <p14:tracePt t="87705" x="2370138" y="4411663"/>
          <p14:tracePt t="87709" x="2354263" y="4427538"/>
          <p14:tracePt t="87710" x="2339975" y="4427538"/>
          <p14:tracePt t="87715" x="2324100" y="4427538"/>
          <p14:tracePt t="87716" x="2324100" y="4441825"/>
          <p14:tracePt t="87717" x="2309813" y="4441825"/>
          <p14:tracePt t="87721" x="2293938" y="4441825"/>
          <p14:tracePt t="87726" x="2279650" y="4441825"/>
          <p14:tracePt t="87727" x="2279650" y="4457700"/>
          <p14:tracePt t="87731" x="2263775" y="4457700"/>
          <p14:tracePt t="87733" x="2249488" y="4457700"/>
          <p14:tracePt t="87738" x="2235200" y="4457700"/>
          <p14:tracePt t="87744" x="2219325" y="4457700"/>
          <p14:tracePt t="87750" x="2205038" y="4457700"/>
          <p14:tracePt t="87752" x="2205038" y="4471988"/>
          <p14:tracePt t="87778" x="2189163" y="4471988"/>
          <p14:tracePt t="87954" x="2174875" y="4471988"/>
          <p14:tracePt t="87983" x="2174875" y="4486275"/>
          <p14:tracePt t="88006" x="2159000" y="4486275"/>
          <p14:tracePt t="88103" x="2144713" y="4486275"/>
          <p14:tracePt t="88106" x="2128838" y="4486275"/>
          <p14:tracePt t="88107" x="2114550" y="4486275"/>
          <p14:tracePt t="88109" x="2100263" y="4486275"/>
          <p14:tracePt t="88111" x="2084388" y="4486275"/>
          <p14:tracePt t="88112" x="2070100" y="4486275"/>
          <p14:tracePt t="88114" x="2070100" y="4502150"/>
          <p14:tracePt t="88114" x="2054225" y="4502150"/>
          <p14:tracePt t="88115" x="2039938" y="4502150"/>
          <p14:tracePt t="88116" x="2024063" y="4502150"/>
          <p14:tracePt t="88118" x="1993900" y="4502150"/>
          <p14:tracePt t="88120" x="1979613" y="4502150"/>
          <p14:tracePt t="88120" x="1963738" y="4502150"/>
          <p14:tracePt t="88122" x="1949450" y="4502150"/>
          <p14:tracePt t="88122" x="1935163" y="4502150"/>
          <p14:tracePt t="88124" x="1935163" y="4516438"/>
          <p14:tracePt t="88125" x="1919288" y="4516438"/>
          <p14:tracePt t="88125" x="1905000" y="4516438"/>
          <p14:tracePt t="88126" x="1889125" y="4516438"/>
          <p14:tracePt t="88127" x="1874838" y="4516438"/>
          <p14:tracePt t="88128" x="1844675" y="4516438"/>
          <p14:tracePt t="88129" x="1828800" y="4516438"/>
          <p14:tracePt t="88131" x="1814513" y="4516438"/>
          <p14:tracePt t="88132" x="1784350" y="4516438"/>
          <p14:tracePt t="88133" x="1770063" y="4516438"/>
          <p14:tracePt t="88134" x="1739900" y="4516438"/>
          <p14:tracePt t="88134" x="1724025" y="4516438"/>
          <p14:tracePt t="88135" x="1693863" y="4516438"/>
          <p14:tracePt t="88136" x="1665288" y="4516438"/>
          <p14:tracePt t="88137" x="1649413" y="4532313"/>
          <p14:tracePt t="88139" x="1619250" y="4532313"/>
          <p14:tracePt t="88139" x="1589088" y="4532313"/>
          <p14:tracePt t="88140" x="1558925" y="4532313"/>
          <p14:tracePt t="88141" x="1544638" y="4532313"/>
          <p14:tracePt t="88142" x="1514475" y="4532313"/>
          <p14:tracePt t="88143" x="1484313" y="4532313"/>
          <p14:tracePt t="88144" x="1454150" y="4546600"/>
          <p14:tracePt t="88146" x="1423988" y="4546600"/>
          <p14:tracePt t="88146" x="1395413" y="4546600"/>
          <p14:tracePt t="88147" x="1365250" y="4546600"/>
          <p14:tracePt t="88148" x="1335088" y="4546600"/>
          <p14:tracePt t="88149" x="1304925" y="4546600"/>
          <p14:tracePt t="88150" x="1274763" y="4546600"/>
          <p14:tracePt t="88151" x="1244600" y="4546600"/>
          <p14:tracePt t="88153" x="1200150" y="4546600"/>
          <p14:tracePt t="88153" x="1169988" y="4546600"/>
          <p14:tracePt t="88154" x="1139825" y="4546600"/>
          <p14:tracePt t="88155" x="1109663" y="4546600"/>
          <p14:tracePt t="88157" x="1065213" y="4546600"/>
          <p14:tracePt t="88157" x="1035050" y="4546600"/>
          <p14:tracePt t="88158" x="1004888" y="4546600"/>
          <p14:tracePt t="88160" x="960438" y="4546600"/>
          <p14:tracePt t="88160" x="930275" y="4546600"/>
          <p14:tracePt t="88161" x="884238" y="4546600"/>
          <p14:tracePt t="88162" x="854075" y="4546600"/>
          <p14:tracePt t="88164" x="809625" y="4546600"/>
          <p14:tracePt t="88164" x="765175" y="4546600"/>
          <p14:tracePt t="88165" x="735013" y="4546600"/>
          <p14:tracePt t="88167" x="690563" y="4546600"/>
          <p14:tracePt t="88168" x="660400" y="4546600"/>
          <p14:tracePt t="88168" x="614363" y="4546600"/>
          <p14:tracePt t="88169" x="584200" y="4546600"/>
          <p14:tracePt t="88170" x="539750" y="4546600"/>
          <p14:tracePt t="88171" x="495300" y="4546600"/>
          <p14:tracePt t="88172" x="465138" y="4546600"/>
          <p14:tracePt t="88173" x="420688" y="4546600"/>
          <p14:tracePt t="88174" x="390525" y="4546600"/>
          <p14:tracePt t="88175" x="344488" y="4546600"/>
          <p14:tracePt t="88176" x="314325" y="4546600"/>
          <p14:tracePt t="88177" x="269875" y="4546600"/>
          <p14:tracePt t="88178" x="225425" y="4546600"/>
          <p14:tracePt t="88179" x="195263" y="4532313"/>
          <p14:tracePt t="88180" x="149225" y="4532313"/>
          <p14:tracePt t="88181" x="104775" y="4532313"/>
          <p14:tracePt t="88182" x="74613" y="4532313"/>
          <p14:tracePt t="88183" x="30163" y="4516438"/>
          <p14:tracePt t="88184" x="0" y="4516438"/>
          <p14:tracePt t="99660" x="60325" y="3302000"/>
          <p14:tracePt t="99662" x="120650" y="3302000"/>
          <p14:tracePt t="99663" x="179388" y="3302000"/>
          <p14:tracePt t="99663" x="225425" y="3286125"/>
          <p14:tracePt t="99664" x="269875" y="3286125"/>
          <p14:tracePt t="99666" x="330200" y="3286125"/>
          <p14:tracePt t="99667" x="434975" y="3286125"/>
          <p14:tracePt t="99668" x="479425" y="3286125"/>
          <p14:tracePt t="99669" x="539750" y="3286125"/>
          <p14:tracePt t="99670" x="584200" y="3271838"/>
          <p14:tracePt t="99671" x="644525" y="3271838"/>
          <p14:tracePt t="99672" x="690563" y="3271838"/>
          <p14:tracePt t="99674" x="795338" y="3271838"/>
          <p14:tracePt t="99675" x="854075" y="3271838"/>
          <p14:tracePt t="99676" x="900113" y="3271838"/>
          <p14:tracePt t="99677" x="960438" y="3271838"/>
          <p14:tracePt t="99678" x="1019175" y="3271838"/>
          <p14:tracePt t="99679" x="1065213" y="3271838"/>
          <p14:tracePt t="99681" x="1123950" y="3271838"/>
          <p14:tracePt t="99681" x="1184275" y="3271838"/>
          <p14:tracePt t="99682" x="1244600" y="3271838"/>
          <p14:tracePt t="99683" x="1304925" y="3271838"/>
          <p14:tracePt t="99684" x="1365250" y="3271838"/>
          <p14:tracePt t="99685" x="1423988" y="3271838"/>
          <p14:tracePt t="99686" x="1484313" y="3271838"/>
          <p14:tracePt t="99688" x="1544638" y="3271838"/>
          <p14:tracePt t="99688" x="1604963" y="3271838"/>
          <p14:tracePt t="99689" x="1679575" y="3271838"/>
          <p14:tracePt t="99690" x="1739900" y="3271838"/>
          <p14:tracePt t="99691" x="1800225" y="3271838"/>
          <p14:tracePt t="99692" x="1874838" y="3271838"/>
          <p14:tracePt t="99693" x="1935163" y="3271838"/>
          <p14:tracePt t="99695" x="2009775" y="3271838"/>
          <p14:tracePt t="99695" x="2070100" y="3271838"/>
          <p14:tracePt t="99696" x="2144713" y="3271838"/>
          <p14:tracePt t="99697" x="2219325" y="3271838"/>
          <p14:tracePt t="99698" x="2293938" y="3271838"/>
          <p14:tracePt t="99699" x="2370138" y="3271838"/>
          <p14:tracePt t="99700" x="2444750" y="3271838"/>
          <p14:tracePt t="99702" x="2505075" y="3271838"/>
          <p14:tracePt t="99702" x="2579688" y="3271838"/>
          <p14:tracePt t="99703" x="2654300" y="3286125"/>
          <p14:tracePt t="99704" x="2728913" y="3286125"/>
          <p14:tracePt t="99705" x="2803525" y="3286125"/>
          <p14:tracePt t="99706" x="2879725" y="3286125"/>
          <p14:tracePt t="99707" x="2954338" y="3286125"/>
          <p14:tracePt t="99709" x="3028950" y="3286125"/>
          <p14:tracePt t="99709" x="3103563" y="3286125"/>
          <p14:tracePt t="99710" x="3179763" y="3286125"/>
          <p14:tracePt t="99711" x="3254375" y="3286125"/>
          <p14:tracePt t="99712" x="3328988" y="3302000"/>
          <p14:tracePt t="99713" x="3403600" y="3302000"/>
          <p14:tracePt t="99714" x="3479800" y="3302000"/>
          <p14:tracePt t="99716" x="3554413" y="3302000"/>
          <p14:tracePt t="99716" x="3629025" y="3302000"/>
          <p14:tracePt t="99717" x="3703638" y="3302000"/>
          <p14:tracePt t="99718" x="3763963" y="3302000"/>
          <p14:tracePt t="99719" x="3838575" y="3302000"/>
          <p14:tracePt t="99720" x="3914775" y="3302000"/>
          <p14:tracePt t="99721" x="3973513" y="3316288"/>
          <p14:tracePt t="99722" x="4049713" y="3316288"/>
          <p14:tracePt t="99724" x="4124325" y="3316288"/>
          <p14:tracePt t="99724" x="4184650" y="3316288"/>
          <p14:tracePt t="99725" x="4243388" y="3316288"/>
          <p14:tracePt t="99726" x="4303713" y="3316288"/>
          <p14:tracePt t="99727" x="4378325" y="3316288"/>
          <p14:tracePt t="99728" x="4424363" y="3316288"/>
          <p14:tracePt t="99729" x="4484688" y="3316288"/>
          <p14:tracePt t="99730" x="4543425" y="3316288"/>
          <p14:tracePt t="99731" x="4603750" y="3316288"/>
          <p14:tracePt t="99732" x="4648200" y="3316288"/>
          <p14:tracePt t="99733" x="4708525" y="3316288"/>
          <p14:tracePt t="99734" x="4768850" y="3316288"/>
          <p14:tracePt t="99735" x="4813300" y="3332163"/>
          <p14:tracePt t="99736" x="4859338" y="3332163"/>
          <p14:tracePt t="99737" x="4903788" y="3332163"/>
          <p14:tracePt t="99738" x="4948238" y="3332163"/>
          <p14:tracePt t="99739" x="4994275" y="3332163"/>
          <p14:tracePt t="99740" x="5038725" y="3332163"/>
          <p14:tracePt t="99741" x="5083175" y="3346450"/>
          <p14:tracePt t="99742" x="5129213" y="3346450"/>
          <p14:tracePt t="99743" x="5159375" y="3346450"/>
          <p14:tracePt t="99744" x="5203825" y="3346450"/>
          <p14:tracePt t="99745" x="5233988" y="3346450"/>
          <p14:tracePt t="99746" x="5278438" y="3346450"/>
          <p14:tracePt t="99747" x="5308600" y="3346450"/>
          <p14:tracePt t="99748" x="5338763" y="3346450"/>
          <p14:tracePt t="99749" x="5368925" y="3360738"/>
          <p14:tracePt t="99750" x="5399088" y="3360738"/>
          <p14:tracePt t="99751" x="5429250" y="3360738"/>
          <p14:tracePt t="99752" x="5459413" y="3360738"/>
          <p14:tracePt t="99753" x="5473700" y="3360738"/>
          <p14:tracePt t="99754" x="5503863" y="3360738"/>
          <p14:tracePt t="99755" x="5534025" y="3360738"/>
          <p14:tracePt t="99756" x="5548313" y="3376613"/>
          <p14:tracePt t="99757" x="5578475" y="3376613"/>
          <p14:tracePt t="99759" x="5594350" y="3376613"/>
          <p14:tracePt t="99759" x="5608638" y="3376613"/>
          <p14:tracePt t="99760" x="5622925" y="3376613"/>
          <p14:tracePt t="99761" x="5653088" y="3376613"/>
          <p14:tracePt t="99762" x="5668963" y="3376613"/>
          <p14:tracePt t="99763" x="5683250" y="3376613"/>
          <p14:tracePt t="99764" x="5699125" y="3376613"/>
          <p14:tracePt t="99765" x="5699125" y="3390900"/>
          <p14:tracePt t="99766" x="5713413" y="3390900"/>
          <p14:tracePt t="99767" x="5729288" y="3390900"/>
          <p14:tracePt t="99768" x="5743575" y="3390900"/>
          <p14:tracePt t="99769" x="5757863" y="3390900"/>
          <p14:tracePt t="99770" x="5773738" y="3390900"/>
          <p14:tracePt t="99772" x="5773738" y="3406775"/>
          <p14:tracePt t="99772" x="5788025" y="3406775"/>
          <p14:tracePt t="99773" x="5803900" y="3406775"/>
          <p14:tracePt t="99775" x="5818188" y="3406775"/>
          <p14:tracePt t="99776" x="5818188" y="3421063"/>
          <p14:tracePt t="99778" x="5834063" y="3421063"/>
          <p14:tracePt t="99781" x="5848350" y="3421063"/>
          <p14:tracePt t="99783" x="5864225" y="3421063"/>
          <p14:tracePt t="99784" x="5864225" y="3436938"/>
          <p14:tracePt t="99788" x="5878513" y="3436938"/>
          <p14:tracePt t="99789" x="5892800" y="3436938"/>
          <p14:tracePt t="99790" x="5892800" y="3451225"/>
          <p14:tracePt t="99792" x="5908675" y="3451225"/>
          <p14:tracePt t="99794" x="5908675" y="3467100"/>
          <p14:tracePt t="99795" x="5922963" y="3467100"/>
          <p14:tracePt t="99797" x="5938838" y="3467100"/>
          <p14:tracePt t="99798" x="5938838" y="3481388"/>
          <p14:tracePt t="99800" x="5953125" y="3481388"/>
          <p14:tracePt t="99803" x="5953125" y="3497263"/>
          <p14:tracePt t="99804" x="5969000" y="3497263"/>
          <p14:tracePt t="99806" x="5969000" y="3511550"/>
          <p14:tracePt t="99807" x="5983288" y="3511550"/>
          <p14:tracePt t="99809" x="5983288" y="3525838"/>
          <p14:tracePt t="99815" x="5999163" y="3525838"/>
          <p14:tracePt t="99816" x="5999163" y="3541713"/>
          <p14:tracePt t="99824" x="5999163" y="3556000"/>
          <p14:tracePt t="99833" x="5999163" y="3571875"/>
          <p14:tracePt t="99836" x="5999163" y="3586163"/>
          <p14:tracePt t="99838" x="5983288" y="3586163"/>
          <p14:tracePt t="99839" x="5983288" y="3602038"/>
          <p14:tracePt t="99844" x="5969000" y="3616325"/>
          <p14:tracePt t="99844" x="5969000" y="3632200"/>
          <p14:tracePt t="99845" x="5953125" y="3632200"/>
          <p14:tracePt t="99846" x="5953125" y="3646488"/>
          <p14:tracePt t="99847" x="5938838" y="3646488"/>
          <p14:tracePt t="99848" x="5938838" y="3662363"/>
          <p14:tracePt t="99850" x="5922963" y="3662363"/>
          <p14:tracePt t="99851" x="5922963" y="3676650"/>
          <p14:tracePt t="99852" x="5908675" y="3676650"/>
          <p14:tracePt t="99853" x="5908675" y="3690938"/>
          <p14:tracePt t="99854" x="5892800" y="3690938"/>
          <p14:tracePt t="99856" x="5892800" y="3706813"/>
          <p14:tracePt t="99856" x="5878513" y="3706813"/>
          <p14:tracePt t="99857" x="5878513" y="3721100"/>
          <p14:tracePt t="99858" x="5864225" y="3721100"/>
          <p14:tracePt t="99859" x="5848350" y="3721100"/>
          <p14:tracePt t="99860" x="5848350" y="3736975"/>
          <p14:tracePt t="99861" x="5834063" y="3736975"/>
          <p14:tracePt t="99862" x="5834063" y="3751263"/>
          <p14:tracePt t="99863" x="5818188" y="3751263"/>
          <p14:tracePt t="99864" x="5803900" y="3767138"/>
          <p14:tracePt t="99865" x="5788025" y="3767138"/>
          <p14:tracePt t="99866" x="5788025" y="3781425"/>
          <p14:tracePt t="99867" x="5773738" y="3781425"/>
          <p14:tracePt t="99868" x="5757863" y="3781425"/>
          <p14:tracePt t="99870" x="5757863" y="3797300"/>
          <p14:tracePt t="99870" x="5757863" y="3811588"/>
          <p14:tracePt t="99871" x="5743575" y="3811588"/>
          <p14:tracePt t="99872" x="5729288" y="3811588"/>
          <p14:tracePt t="99873" x="5729288" y="3827463"/>
          <p14:tracePt t="99874" x="5713413" y="3827463"/>
          <p14:tracePt t="99875" x="5699125" y="3841750"/>
          <p14:tracePt t="99876" x="5683250" y="3841750"/>
          <p14:tracePt t="99877" x="5683250" y="3856038"/>
          <p14:tracePt t="99878" x="5668963" y="3856038"/>
          <p14:tracePt t="99879" x="5668963" y="3871913"/>
          <p14:tracePt t="99880" x="5653088" y="3871913"/>
          <p14:tracePt t="99891" x="5578475" y="3932238"/>
          <p14:tracePt t="99892" x="5578475" y="3946525"/>
          <p14:tracePt t="99893" x="5564188" y="3946525"/>
          <p14:tracePt t="99894" x="5564188" y="3962400"/>
          <p14:tracePt t="99896" x="5548313" y="3962400"/>
          <p14:tracePt t="99897" x="5548313" y="3976688"/>
          <p14:tracePt t="99901" x="5534025" y="3976688"/>
          <p14:tracePt t="99901" x="5534025" y="3990975"/>
          <p14:tracePt t="99905" x="5518150" y="3990975"/>
          <p14:tracePt t="99906" x="5518150" y="4006850"/>
          <p14:tracePt t="99911" x="5503863" y="4006850"/>
          <p14:tracePt t="99913" x="5503863" y="4021138"/>
          <p14:tracePt t="99915" x="5487988" y="4021138"/>
          <p14:tracePt t="99916" x="5487988" y="4037013"/>
          <p14:tracePt t="99922" x="5473700" y="4037013"/>
          <p14:tracePt t="99927" x="5473700" y="4051300"/>
          <p14:tracePt t="99930" x="5459413" y="4051300"/>
          <p14:tracePt t="99935" x="5443538" y="4051300"/>
          <p14:tracePt t="99936" x="5443538" y="4067175"/>
          <p14:tracePt t="99941" x="5429250" y="4067175"/>
          <p14:tracePt t="99946" x="5413375" y="4067175"/>
          <p14:tracePt t="99953" x="5399088" y="4081463"/>
          <p14:tracePt t="99957" x="5383213" y="4081463"/>
          <p14:tracePt t="99961" x="5368925" y="4081463"/>
          <p14:tracePt t="99964" x="5353050" y="4081463"/>
          <p14:tracePt t="99968" x="5338763" y="4081463"/>
          <p14:tracePt t="99973" x="5324475" y="4081463"/>
          <p14:tracePt t="99977" x="5308600" y="4081463"/>
          <p14:tracePt t="99980" x="5294313" y="4081463"/>
          <p14:tracePt t="99985" x="5278438" y="4081463"/>
          <p14:tracePt t="99991" x="5264150" y="4081463"/>
          <p14:tracePt t="99991" x="5264150" y="4067175"/>
          <p14:tracePt t="100006" x="5248275" y="4051300"/>
          <p14:tracePt t="100016" x="5248275" y="4037013"/>
          <p14:tracePt t="100019" x="5248275" y="4021138"/>
          <p14:tracePt t="100023" x="5248275" y="4006850"/>
          <p14:tracePt t="100027" x="5248275" y="3990975"/>
          <p14:tracePt t="100029" x="5248275" y="3976688"/>
          <p14:tracePt t="100032" x="5248275" y="3962400"/>
          <p14:tracePt t="100036" x="5248275" y="3946525"/>
          <p14:tracePt t="100040" x="5248275" y="3932238"/>
          <p14:tracePt t="100046" x="5248275" y="3916363"/>
          <p14:tracePt t="100053" x="5248275" y="3902075"/>
          <p14:tracePt t="100287" x="5248275" y="3916363"/>
          <p14:tracePt t="100292" x="5264150" y="3916363"/>
          <p14:tracePt t="100409" x="5264150" y="3902075"/>
          <p14:tracePt t="100413" x="5264150" y="3886200"/>
          <p14:tracePt t="100415" x="5278438" y="3886200"/>
          <p14:tracePt t="100416" x="5278438" y="3871913"/>
          <p14:tracePt t="100420" x="5278438" y="3856038"/>
          <p14:tracePt t="100421" x="5294313" y="3856038"/>
          <p14:tracePt t="100423" x="5294313" y="3841750"/>
          <p14:tracePt t="100428" x="5294313" y="3827463"/>
          <p14:tracePt t="100429" x="5308600" y="3827463"/>
          <p14:tracePt t="100432" x="5308600" y="3811588"/>
          <p14:tracePt t="100448" x="5308600" y="3797300"/>
          <p14:tracePt t="100509" x="5324475" y="3797300"/>
          <p14:tracePt t="100513" x="5338763" y="3797300"/>
          <p14:tracePt t="100515" x="5338763" y="3781425"/>
          <p14:tracePt t="100517" x="5353050" y="3781425"/>
          <p14:tracePt t="100519" x="5368925" y="3781425"/>
          <p14:tracePt t="100522" x="5383213" y="3781425"/>
          <p14:tracePt t="100524" x="5383213" y="3767138"/>
          <p14:tracePt t="100526" x="5399088" y="3767138"/>
          <p14:tracePt t="100528" x="5413375" y="3767138"/>
          <p14:tracePt t="100531" x="5429250" y="3767138"/>
          <p14:tracePt t="100533" x="5443538" y="3767138"/>
          <p14:tracePt t="100537" x="5459413" y="3767138"/>
          <p14:tracePt t="100541" x="5473700" y="3767138"/>
          <p14:tracePt t="100545" x="5487988" y="3767138"/>
          <p14:tracePt t="100550" x="5503863" y="3767138"/>
          <p14:tracePt t="100554" x="5518150" y="3767138"/>
          <p14:tracePt t="100563" x="5534025" y="3767138"/>
          <p14:tracePt t="100575" x="5548313" y="3767138"/>
          <p14:tracePt t="100587" x="5548313" y="3781425"/>
          <p14:tracePt t="100600" x="5548313" y="3797300"/>
          <p14:tracePt t="100602" x="5564188" y="3797300"/>
          <p14:tracePt t="100609" x="5564188" y="3811588"/>
          <p14:tracePt t="100614" x="5564188" y="3827463"/>
          <p14:tracePt t="100616" x="5564188" y="3841750"/>
          <p14:tracePt t="100619" x="5564188" y="3856038"/>
          <p14:tracePt t="100622" x="5564188" y="3871913"/>
          <p14:tracePt t="100624" x="5564188" y="3886200"/>
          <p14:tracePt t="100625" x="5564188" y="3902075"/>
          <p14:tracePt t="100628" x="5564188" y="3916363"/>
          <p14:tracePt t="100629" x="5548313" y="3916363"/>
          <p14:tracePt t="100630" x="5548313" y="3932238"/>
          <p14:tracePt t="100631" x="5548313" y="3946525"/>
          <p14:tracePt t="100633" x="5548313" y="3962400"/>
          <p14:tracePt t="100634" x="5534025" y="3962400"/>
          <p14:tracePt t="100635" x="5534025" y="3976688"/>
          <p14:tracePt t="100637" x="5534025" y="3990975"/>
          <p14:tracePt t="100640" x="5518150" y="4006850"/>
          <p14:tracePt t="100642" x="5518150" y="4021138"/>
          <p14:tracePt t="100643" x="5503863" y="4021138"/>
          <p14:tracePt t="100644" x="5503863" y="4037013"/>
          <p14:tracePt t="100646" x="5503863" y="4051300"/>
          <p14:tracePt t="100648" x="5487988" y="4051300"/>
          <p14:tracePt t="100648" x="5487988" y="4067175"/>
          <p14:tracePt t="100650" x="5473700" y="4067175"/>
          <p14:tracePt t="100651" x="5473700" y="4081463"/>
          <p14:tracePt t="100652" x="5473700" y="4097338"/>
          <p14:tracePt t="100653" x="5459413" y="4097338"/>
          <p14:tracePt t="100655" x="5459413" y="4111625"/>
          <p14:tracePt t="100656" x="5459413" y="4127500"/>
          <p14:tracePt t="100657" x="5443538" y="4127500"/>
          <p14:tracePt t="100659" x="5443538" y="4141788"/>
          <p14:tracePt t="100660" x="5429250" y="4141788"/>
          <p14:tracePt t="100661" x="5429250" y="4156075"/>
          <p14:tracePt t="100663" x="5413375" y="4156075"/>
          <p14:tracePt t="100664" x="5413375" y="4171950"/>
          <p14:tracePt t="100665" x="5413375" y="4186238"/>
          <p14:tracePt t="100667" x="5399088" y="4186238"/>
          <p14:tracePt t="100668" x="5399088" y="4202113"/>
          <p14:tracePt t="100669" x="5383213" y="4202113"/>
          <p14:tracePt t="100672" x="5383213" y="4216400"/>
          <p14:tracePt t="100674" x="5368925" y="4216400"/>
          <p14:tracePt t="100676" x="5368925" y="4232275"/>
          <p14:tracePt t="100678" x="5353050" y="4232275"/>
          <p14:tracePt t="100683" x="5353050" y="4246563"/>
          <p14:tracePt t="100685" x="5338763" y="4246563"/>
          <p14:tracePt t="100762" x="5338763" y="4232275"/>
          <p14:tracePt t="100769" x="5338763" y="4216400"/>
          <p14:tracePt t="100774" x="5338763" y="4202113"/>
          <p14:tracePt t="100779" x="5338763" y="4186238"/>
          <p14:tracePt t="100783" x="5338763" y="4171950"/>
          <p14:tracePt t="100787" x="5338763" y="4156075"/>
          <p14:tracePt t="100788" x="5338763" y="4141788"/>
          <p14:tracePt t="100791" x="5353050" y="4141788"/>
          <p14:tracePt t="100793" x="5353050" y="4127500"/>
          <p14:tracePt t="100797" x="5353050" y="4111625"/>
          <p14:tracePt t="100797" x="5368925" y="4111625"/>
          <p14:tracePt t="100801" x="5368925" y="4097338"/>
          <p14:tracePt t="100803" x="5383213" y="4081463"/>
          <p14:tracePt t="100807" x="5383213" y="4067175"/>
          <p14:tracePt t="100810" x="5399088" y="4067175"/>
          <p14:tracePt t="100813" x="5399088" y="4051300"/>
          <p14:tracePt t="100815" x="5413375" y="4051300"/>
          <p14:tracePt t="100816" x="5413375" y="4037013"/>
          <p14:tracePt t="100820" x="5429250" y="4021138"/>
          <p14:tracePt t="100823" x="5429250" y="4006850"/>
          <p14:tracePt t="100823" x="5443538" y="4006850"/>
          <p14:tracePt t="100827" x="5459413" y="4006850"/>
          <p14:tracePt t="100829" x="5459413" y="3990975"/>
          <p14:tracePt t="100830" x="5473700" y="3990975"/>
          <p14:tracePt t="100832" x="5473700" y="3976688"/>
          <p14:tracePt t="100834" x="5487988" y="3976688"/>
          <p14:tracePt t="100838" x="5503863" y="3976688"/>
          <p14:tracePt t="100839" x="5503863" y="3962400"/>
          <p14:tracePt t="100842" x="5518150" y="3962400"/>
          <p14:tracePt t="100845" x="5518150" y="3946525"/>
          <p14:tracePt t="100847" x="5534025" y="3946525"/>
          <p14:tracePt t="100854" x="5548313" y="3946525"/>
          <p14:tracePt t="100859" x="5548313" y="3932238"/>
          <p14:tracePt t="100923" x="5548313" y="3946525"/>
          <p14:tracePt t="100928" x="5548313" y="3962400"/>
          <p14:tracePt t="100933" x="5548313" y="3976688"/>
          <p14:tracePt t="100935" x="5534025" y="3976688"/>
          <p14:tracePt t="100937" x="5534025" y="3990975"/>
          <p14:tracePt t="100940" x="5534025" y="4006850"/>
          <p14:tracePt t="100942" x="5518150" y="4006850"/>
          <p14:tracePt t="100944" x="5518150" y="4021138"/>
          <p14:tracePt t="100947" x="5503863" y="4021138"/>
          <p14:tracePt t="100948" x="5503863" y="4037013"/>
          <p14:tracePt t="100952" x="5503863" y="4051300"/>
          <p14:tracePt t="100953" x="5487988" y="4051300"/>
          <p14:tracePt t="100956" x="5487988" y="4067175"/>
          <p14:tracePt t="100957" x="5473700" y="4067175"/>
          <p14:tracePt t="100959" x="5473700" y="4081463"/>
          <p14:tracePt t="100961" x="5459413" y="4081463"/>
          <p14:tracePt t="100966" x="5459413" y="4097338"/>
          <p14:tracePt t="100968" x="5443538" y="4097338"/>
          <p14:tracePt t="100972" x="5443538" y="4111625"/>
          <p14:tracePt t="100975" x="5429250" y="4111625"/>
          <p14:tracePt t="100990" x="5413375" y="4127500"/>
          <p14:tracePt t="101008" x="5399088" y="4127500"/>
          <p14:tracePt t="101014" x="5383213" y="4127500"/>
          <p14:tracePt t="101021" x="5368925" y="4127500"/>
          <p14:tracePt t="101025" x="5368925" y="4111625"/>
          <p14:tracePt t="101026" x="5353050" y="4111625"/>
          <p14:tracePt t="101030" x="5338763" y="4111625"/>
          <p14:tracePt t="101030" x="5338763" y="4097338"/>
          <p14:tracePt t="101035" x="5324475" y="4097338"/>
          <p14:tracePt t="101037" x="5324475" y="4081463"/>
          <p14:tracePt t="101039" x="5308600" y="4081463"/>
          <p14:tracePt t="101042" x="5308600" y="4067175"/>
          <p14:tracePt t="101045" x="5308600" y="4051300"/>
          <p14:tracePt t="101046" x="5294313" y="4051300"/>
          <p14:tracePt t="101049" x="5294313" y="4037013"/>
          <p14:tracePt t="101053" x="5278438" y="4037013"/>
          <p14:tracePt t="101055" x="5278438" y="4021138"/>
          <p14:tracePt t="101057" x="5278438" y="4006850"/>
          <p14:tracePt t="101061" x="5278438" y="3990975"/>
          <p14:tracePt t="101064" x="5278438" y="3976688"/>
          <p14:tracePt t="101066" x="5264150" y="3976688"/>
          <p14:tracePt t="101067" x="5264150" y="3962400"/>
          <p14:tracePt t="101072" x="5264150" y="3946525"/>
          <p14:tracePt t="101077" x="5264150" y="3932238"/>
          <p14:tracePt t="101080" x="5264150" y="3916363"/>
          <p14:tracePt t="101084" x="5264150" y="3902075"/>
          <p14:tracePt t="101088" x="5264150" y="3886200"/>
          <p14:tracePt t="101092" x="5278438" y="3871913"/>
          <p14:tracePt t="101099" x="5278438" y="3856038"/>
          <p14:tracePt t="101101" x="5294313" y="3856038"/>
          <p14:tracePt t="101103" x="5294313" y="3841750"/>
          <p14:tracePt t="101110" x="5294313" y="3827463"/>
          <p14:tracePt t="101112" x="5308600" y="3827463"/>
          <p14:tracePt t="101114" x="5308600" y="3811588"/>
          <p14:tracePt t="101121" x="5324475" y="3811588"/>
          <p14:tracePt t="101127" x="5324475" y="3797300"/>
          <p14:tracePt t="101128" x="5338763" y="3797300"/>
          <p14:tracePt t="101135" x="5353050" y="3797300"/>
          <p14:tracePt t="101140" x="5353050" y="3781425"/>
          <p14:tracePt t="101141" x="5368925" y="3781425"/>
          <p14:tracePt t="101145" x="5383213" y="3781425"/>
          <p14:tracePt t="101148" x="5399088" y="3781425"/>
          <p14:tracePt t="101151" x="5413375" y="3781425"/>
          <p14:tracePt t="101154" x="5429250" y="3781425"/>
          <p14:tracePt t="101157" x="5443538" y="3781425"/>
          <p14:tracePt t="101161" x="5459413" y="3781425"/>
          <p14:tracePt t="101162" x="5473700" y="3781425"/>
          <p14:tracePt t="101165" x="5487988" y="3781425"/>
          <p14:tracePt t="101167" x="5503863" y="3781425"/>
          <p14:tracePt t="101169" x="5518150" y="3781425"/>
          <p14:tracePt t="101173" x="5534025" y="3781425"/>
          <p14:tracePt t="101175" x="5548313" y="3781425"/>
          <p14:tracePt t="101177" x="5564188" y="3781425"/>
          <p14:tracePt t="101178" x="5578475" y="3781425"/>
          <p14:tracePt t="101179" x="5578475" y="3797300"/>
          <p14:tracePt t="101181" x="5594350" y="3797300"/>
          <p14:tracePt t="101183" x="5608638" y="3797300"/>
          <p14:tracePt t="101185" x="5608638" y="3811588"/>
          <p14:tracePt t="101186" x="5622925" y="3811588"/>
          <p14:tracePt t="101188" x="5638800" y="3811588"/>
          <p14:tracePt t="101188" x="5638800" y="3827463"/>
          <p14:tracePt t="101190" x="5653088" y="3827463"/>
          <p14:tracePt t="101191" x="5668963" y="3827463"/>
          <p14:tracePt t="101193" x="5668963" y="3841750"/>
          <p14:tracePt t="101194" x="5683250" y="3841750"/>
          <p14:tracePt t="101195" x="5683250" y="3856038"/>
          <p14:tracePt t="101196" x="5699125" y="3856038"/>
          <p14:tracePt t="101197" x="5699125" y="3871913"/>
          <p14:tracePt t="101198" x="5713413" y="3871913"/>
          <p14:tracePt t="101200" x="5713413" y="3886200"/>
          <p14:tracePt t="101202" x="5729288" y="3886200"/>
          <p14:tracePt t="101202" x="5729288" y="3902075"/>
          <p14:tracePt t="101204" x="5743575" y="3902075"/>
          <p14:tracePt t="101205" x="5743575" y="3916363"/>
          <p14:tracePt t="101206" x="5757863" y="3916363"/>
          <p14:tracePt t="101209" x="5757863" y="3932238"/>
          <p14:tracePt t="101209" x="5773738" y="3932238"/>
          <p14:tracePt t="101210" x="5773738" y="3946525"/>
          <p14:tracePt t="101212" x="5773738" y="3962400"/>
          <p14:tracePt t="101214" x="5788025" y="3962400"/>
          <p14:tracePt t="101216" x="5788025" y="3976688"/>
          <p14:tracePt t="101218" x="5788025" y="3990975"/>
          <p14:tracePt t="101220" x="5788025" y="4006850"/>
          <p14:tracePt t="101222" x="5803900" y="4006850"/>
          <p14:tracePt t="101223" x="5803900" y="4021138"/>
          <p14:tracePt t="101224" x="5803900" y="4037013"/>
          <p14:tracePt t="101227" x="5803900" y="4051300"/>
          <p14:tracePt t="101230" x="5803900" y="4067175"/>
          <p14:tracePt t="101233" x="5803900" y="4081463"/>
          <p14:tracePt t="101234" x="5803900" y="4097338"/>
          <p14:tracePt t="101236" x="5803900" y="4111625"/>
          <p14:tracePt t="101238" x="5803900" y="4127500"/>
          <p14:tracePt t="101240" x="5803900" y="4141788"/>
          <p14:tracePt t="101242" x="5803900" y="4156075"/>
          <p14:tracePt t="101244" x="5788025" y="4156075"/>
          <p14:tracePt t="101245" x="5788025" y="4171950"/>
          <p14:tracePt t="101246" x="5788025" y="4186238"/>
          <p14:tracePt t="101247" x="5773738" y="4186238"/>
          <p14:tracePt t="101248" x="5773738" y="4202113"/>
          <p14:tracePt t="101251" x="5773738" y="4216400"/>
          <p14:tracePt t="101252" x="5757863" y="4216400"/>
          <p14:tracePt t="101254" x="5757863" y="4232275"/>
          <p14:tracePt t="101255" x="5743575" y="4232275"/>
          <p14:tracePt t="101256" x="5743575" y="4246563"/>
          <p14:tracePt t="101259" x="5743575" y="4262438"/>
          <p14:tracePt t="101259" x="5729288" y="4262438"/>
          <p14:tracePt t="101260" x="5729288" y="4276725"/>
          <p14:tracePt t="101261" x="5713413" y="4276725"/>
          <p14:tracePt t="101263" x="5699125" y="4276725"/>
          <p14:tracePt t="101264" x="5699125" y="4292600"/>
          <p14:tracePt t="101266" x="5683250" y="4306888"/>
          <p14:tracePt t="101267" x="5668963" y="4306888"/>
          <p14:tracePt t="101268" x="5668963" y="4321175"/>
          <p14:tracePt t="101269" x="5653088" y="4321175"/>
          <p14:tracePt t="101272" x="5653088" y="4337050"/>
          <p14:tracePt t="101272" x="5638800" y="4337050"/>
          <p14:tracePt t="101273" x="5622925" y="4337050"/>
          <p14:tracePt t="101274" x="5622925" y="4351338"/>
          <p14:tracePt t="101275" x="5608638" y="4351338"/>
          <p14:tracePt t="101276" x="5594350" y="4351338"/>
          <p14:tracePt t="101277" x="5594350" y="4367213"/>
          <p14:tracePt t="101278" x="5578475" y="4367213"/>
          <p14:tracePt t="101279" x="5564188" y="4367213"/>
          <p14:tracePt t="101280" x="5564188" y="4381500"/>
          <p14:tracePt t="101281" x="5548313" y="4381500"/>
          <p14:tracePt t="101282" x="5534025" y="4381500"/>
          <p14:tracePt t="101283" x="5518150" y="4381500"/>
          <p14:tracePt t="101284" x="5518150" y="4397375"/>
          <p14:tracePt t="101285" x="5503863" y="4397375"/>
          <p14:tracePt t="101286" x="5487988" y="4397375"/>
          <p14:tracePt t="101287" x="5473700" y="4397375"/>
          <p14:tracePt t="101288" x="5473700" y="4411663"/>
          <p14:tracePt t="101289" x="5459413" y="4411663"/>
          <p14:tracePt t="101290" x="5443538" y="4411663"/>
          <p14:tracePt t="101292" x="5413375" y="4411663"/>
          <p14:tracePt t="101294" x="5399088" y="4411663"/>
          <p14:tracePt t="101294" x="5383213" y="4411663"/>
          <p14:tracePt t="101295" x="5383213" y="4427538"/>
          <p14:tracePt t="101296" x="5368925" y="4427538"/>
          <p14:tracePt t="101297" x="5353050" y="4427538"/>
          <p14:tracePt t="101298" x="5338763" y="4427538"/>
          <p14:tracePt t="101299" x="5324475" y="4427538"/>
          <p14:tracePt t="101300" x="5308600" y="4427538"/>
          <p14:tracePt t="101301" x="5294313" y="4427538"/>
          <p14:tracePt t="101303" x="5278438" y="4427538"/>
          <p14:tracePt t="101304" x="5264150" y="4427538"/>
          <p14:tracePt t="101306" x="5248275" y="4427538"/>
          <p14:tracePt t="101307" x="5233988" y="4441825"/>
          <p14:tracePt t="101308" x="5218113" y="4441825"/>
          <p14:tracePt t="101310" x="5203825" y="4441825"/>
          <p14:tracePt t="101311" x="5187950" y="4441825"/>
          <p14:tracePt t="101313" x="5173663" y="4441825"/>
          <p14:tracePt t="101314" x="5159375" y="4441825"/>
          <p14:tracePt t="101316" x="5143500" y="4441825"/>
          <p14:tracePt t="101318" x="5129213" y="4441825"/>
          <p14:tracePt t="101320" x="5113338" y="4441825"/>
          <p14:tracePt t="101322" x="5099050" y="4441825"/>
          <p14:tracePt t="101325" x="5083175" y="4441825"/>
          <p14:tracePt t="101326" x="5083175" y="4427538"/>
          <p14:tracePt t="101327" x="5068888" y="4427538"/>
          <p14:tracePt t="101332" x="5053013" y="4427538"/>
          <p14:tracePt t="101333" x="5053013" y="4411663"/>
          <p14:tracePt t="101337" x="5038725" y="4411663"/>
          <p14:tracePt t="101338" x="5038725" y="4397375"/>
          <p14:tracePt t="101342" x="5024438" y="4397375"/>
          <p14:tracePt t="101344" x="5024438" y="4381500"/>
          <p14:tracePt t="101348" x="5008563" y="4367213"/>
          <p14:tracePt t="101350" x="5008563" y="4351338"/>
          <p14:tracePt t="101352" x="4994275" y="4351338"/>
          <p14:tracePt t="101354" x="4994275" y="4337050"/>
          <p14:tracePt t="101356" x="4994275" y="4321175"/>
          <p14:tracePt t="101356" x="4978400" y="4321175"/>
          <p14:tracePt t="101357" x="4978400" y="4306888"/>
          <p14:tracePt t="101359" x="4978400" y="4292600"/>
          <p14:tracePt t="101362" x="4978400" y="4276725"/>
          <p14:tracePt t="101362" x="4964113" y="4276725"/>
          <p14:tracePt t="101364" x="4964113" y="4262438"/>
          <p14:tracePt t="101364" x="4964113" y="4246563"/>
          <p14:tracePt t="101366" x="4964113" y="4232275"/>
          <p14:tracePt t="101368" x="4964113" y="4216400"/>
          <p14:tracePt t="101368" x="4948238" y="4216400"/>
          <p14:tracePt t="101369" x="4948238" y="4202113"/>
          <p14:tracePt t="101371" x="4948238" y="4186238"/>
          <p14:tracePt t="101372" x="4948238" y="4171950"/>
          <p14:tracePt t="101373" x="4933950" y="4171950"/>
          <p14:tracePt t="101374" x="4933950" y="4156075"/>
          <p14:tracePt t="101375" x="4933950" y="4141788"/>
          <p14:tracePt t="101377" x="4933950" y="4127500"/>
          <p14:tracePt t="101378" x="4918075" y="4127500"/>
          <p14:tracePt t="101380" x="4918075" y="4111625"/>
          <p14:tracePt t="101381" x="4918075" y="4097338"/>
          <p14:tracePt t="101383" x="4918075" y="4081463"/>
          <p14:tracePt t="101385" x="4918075" y="4067175"/>
          <p14:tracePt t="101389" x="4918075" y="4051300"/>
          <p14:tracePt t="101392" x="4918075" y="4037013"/>
          <p14:tracePt t="101397" x="4918075" y="4021138"/>
          <p14:tracePt t="101400" x="4918075" y="4006850"/>
          <p14:tracePt t="101406" x="4918075" y="3990975"/>
          <p14:tracePt t="101407" x="4933950" y="3990975"/>
          <p14:tracePt t="101411" x="4933950" y="3976688"/>
          <p14:tracePt t="101412" x="4948238" y="3976688"/>
          <p14:tracePt t="101413" x="4964113" y="3976688"/>
          <p14:tracePt t="101415" x="4964113" y="3962400"/>
          <p14:tracePt t="101416" x="4978400" y="3962400"/>
          <p14:tracePt t="101418" x="4994275" y="3962400"/>
          <p14:tracePt t="101418" x="5008563" y="3962400"/>
          <p14:tracePt t="101420" x="5008563" y="3946525"/>
          <p14:tracePt t="101421" x="5024438" y="3946525"/>
          <p14:tracePt t="101421" x="5038725" y="3946525"/>
          <p14:tracePt t="101423" x="5053013" y="3946525"/>
          <p14:tracePt t="101425" x="5068888" y="3932238"/>
          <p14:tracePt t="101426" x="5083175" y="3932238"/>
          <p14:tracePt t="101426" x="5099050" y="3932238"/>
          <p14:tracePt t="101427" x="5099050" y="3916363"/>
          <p14:tracePt t="101428" x="5113338" y="3916363"/>
          <p14:tracePt t="101429" x="5129213" y="3916363"/>
          <p14:tracePt t="101430" x="5143500" y="3916363"/>
          <p14:tracePt t="101431" x="5159375" y="3916363"/>
          <p14:tracePt t="101432" x="5173663" y="3916363"/>
          <p14:tracePt t="101433" x="5203825" y="3902075"/>
          <p14:tracePt t="101435" x="5218113" y="3902075"/>
          <p14:tracePt t="101435" x="5233988" y="3902075"/>
          <p14:tracePt t="101436" x="5248275" y="3902075"/>
          <p14:tracePt t="101439" x="5294313" y="3902075"/>
          <p14:tracePt t="101439" x="5308600" y="3902075"/>
          <p14:tracePt t="101440" x="5338763" y="3902075"/>
          <p14:tracePt t="101441" x="5353050" y="3902075"/>
          <p14:tracePt t="101442" x="5368925" y="3902075"/>
          <p14:tracePt t="101443" x="5399088" y="3902075"/>
          <p14:tracePt t="101445" x="5413375" y="3902075"/>
          <p14:tracePt t="101445" x="5429250" y="3902075"/>
          <p14:tracePt t="101446" x="5443538" y="3902075"/>
          <p14:tracePt t="101447" x="5473700" y="3902075"/>
          <p14:tracePt t="101448" x="5487988" y="3902075"/>
          <p14:tracePt t="101449" x="5518150" y="3902075"/>
          <p14:tracePt t="101450" x="5534025" y="3902075"/>
          <p14:tracePt t="101452" x="5548313" y="3902075"/>
          <p14:tracePt t="101452" x="5578475" y="3902075"/>
          <p14:tracePt t="101453" x="5594350" y="3902075"/>
          <p14:tracePt t="101454" x="5608638" y="3902075"/>
          <p14:tracePt t="101455" x="5638800" y="3902075"/>
          <p14:tracePt t="101456" x="5653088" y="3902075"/>
          <p14:tracePt t="101457" x="5668963" y="3902075"/>
          <p14:tracePt t="101459" x="5683250" y="3902075"/>
          <p14:tracePt t="101460" x="5713413" y="3902075"/>
          <p14:tracePt t="101460" x="5729288" y="3902075"/>
          <p14:tracePt t="101461" x="5743575" y="3902075"/>
          <p14:tracePt t="101462" x="5757863" y="3902075"/>
          <p14:tracePt t="101463" x="5773738" y="3902075"/>
          <p14:tracePt t="101464" x="5788025" y="3902075"/>
          <p14:tracePt t="101465" x="5803900" y="3902075"/>
          <p14:tracePt t="101466" x="5834063" y="3902075"/>
          <p14:tracePt t="101467" x="5848350" y="3902075"/>
          <p14:tracePt t="101468" x="5864225" y="3902075"/>
          <p14:tracePt t="101469" x="5878513" y="3902075"/>
          <p14:tracePt t="101470" x="5892800" y="3916363"/>
          <p14:tracePt t="101471" x="5908675" y="3916363"/>
          <p14:tracePt t="101473" x="5922963" y="3916363"/>
          <p14:tracePt t="101474" x="5938838" y="3916363"/>
          <p14:tracePt t="101474" x="5953125" y="3916363"/>
          <p14:tracePt t="101476" x="5969000" y="3916363"/>
          <p14:tracePt t="101477" x="5969000" y="3932238"/>
          <p14:tracePt t="101478" x="5983288" y="3932238"/>
          <p14:tracePt t="101479" x="5999163" y="3932238"/>
          <p14:tracePt t="101481" x="6013450" y="3932238"/>
          <p14:tracePt t="101484" x="6027738" y="3932238"/>
          <p14:tracePt t="101485" x="6027738" y="3946525"/>
          <p14:tracePt t="101487" x="6043613" y="3946525"/>
          <p14:tracePt t="101489" x="6057900" y="3946525"/>
          <p14:tracePt t="101490" x="6057900" y="3962400"/>
          <p14:tracePt t="101501" x="6057900" y="3976688"/>
          <p14:tracePt t="101507" x="6057900" y="3990975"/>
          <p14:tracePt t="101510" x="6057900" y="4006850"/>
          <p14:tracePt t="101513" x="6057900" y="4021138"/>
          <p14:tracePt t="101515" x="6057900" y="4037013"/>
          <p14:tracePt t="101516" x="6057900" y="4051300"/>
          <p14:tracePt t="101517" x="6043613" y="4051300"/>
          <p14:tracePt t="101518" x="6043613" y="4067175"/>
          <p14:tracePt t="101522" x="6027738" y="4081463"/>
          <p14:tracePt t="101523" x="6027738" y="4097338"/>
          <p14:tracePt t="101523" x="6013450" y="4097338"/>
          <p14:tracePt t="101524" x="6013450" y="4111625"/>
          <p14:tracePt t="101525" x="5999163" y="4111625"/>
          <p14:tracePt t="101526" x="5999163" y="4127500"/>
          <p14:tracePt t="101527" x="5999163" y="4141788"/>
          <p14:tracePt t="101528" x="5983288" y="4141788"/>
          <p14:tracePt t="101529" x="5969000" y="4156075"/>
          <p14:tracePt t="101530" x="5969000" y="4171950"/>
          <p14:tracePt t="101531" x="5953125" y="4186238"/>
          <p14:tracePt t="101532" x="5938838" y="4186238"/>
          <p14:tracePt t="101533" x="5938838" y="4202113"/>
          <p14:tracePt t="101534" x="5922963" y="4216400"/>
          <p14:tracePt t="101535" x="5908675" y="4216400"/>
          <p14:tracePt t="101536" x="5892800" y="4232275"/>
          <p14:tracePt t="101537" x="5878513" y="4246563"/>
          <p14:tracePt t="101538" x="5864225" y="4262438"/>
          <p14:tracePt t="101539" x="5848350" y="4262438"/>
          <p14:tracePt t="101540" x="5834063" y="4276725"/>
          <p14:tracePt t="101541" x="5818188" y="4292600"/>
          <p14:tracePt t="101542" x="5803900" y="4292600"/>
          <p14:tracePt t="101543" x="5788025" y="4306888"/>
          <p14:tracePt t="101544" x="5773738" y="4321175"/>
          <p14:tracePt t="101545" x="5743575" y="4337050"/>
          <p14:tracePt t="101546" x="5729288" y="4337050"/>
          <p14:tracePt t="101547" x="5713413" y="4351338"/>
          <p14:tracePt t="101548" x="5683250" y="4367213"/>
          <p14:tracePt t="101549" x="5668963" y="4381500"/>
          <p14:tracePt t="101550" x="5638800" y="4381500"/>
          <p14:tracePt t="101551" x="5622925" y="4397375"/>
          <p14:tracePt t="101552" x="5608638" y="4411663"/>
          <p14:tracePt t="101553" x="5578475" y="4411663"/>
          <p14:tracePt t="101554" x="5548313" y="4427538"/>
          <p14:tracePt t="101556" x="5503863" y="4441825"/>
          <p14:tracePt t="101557" x="5487988" y="4457700"/>
          <p14:tracePt t="101558" x="5459413" y="4457700"/>
          <p14:tracePt t="101559" x="5429250" y="4471988"/>
          <p14:tracePt t="101560" x="5399088" y="4471988"/>
          <p14:tracePt t="101561" x="5383213" y="4486275"/>
          <p14:tracePt t="101563" x="5353050" y="4486275"/>
          <p14:tracePt t="101563" x="5324475" y="4502150"/>
          <p14:tracePt t="101564" x="5294313" y="4502150"/>
          <p14:tracePt t="101565" x="5264150" y="4516438"/>
          <p14:tracePt t="101566" x="5233988" y="4516438"/>
          <p14:tracePt t="101567" x="5218113" y="4532313"/>
          <p14:tracePt t="101568" x="5187950" y="4532313"/>
          <p14:tracePt t="101571" x="5129213" y="4546600"/>
          <p14:tracePt t="101572" x="5099050" y="4546600"/>
          <p14:tracePt t="101572" x="5068888" y="4562475"/>
          <p14:tracePt t="101573" x="5038725" y="4562475"/>
          <p14:tracePt t="101574" x="5008563" y="4576763"/>
          <p14:tracePt t="101575" x="4978400" y="4576763"/>
          <p14:tracePt t="101577" x="4933950" y="4576763"/>
          <p14:tracePt t="101577" x="4903788" y="4592638"/>
          <p14:tracePt t="101578" x="4873625" y="4592638"/>
          <p14:tracePt t="101579" x="4843463" y="4592638"/>
          <p14:tracePt t="101580" x="4813300" y="4592638"/>
          <p14:tracePt t="101581" x="4783138" y="4606925"/>
          <p14:tracePt t="101582" x="4754563" y="4606925"/>
          <p14:tracePt t="101584" x="4708525" y="4606925"/>
          <p14:tracePt t="101584" x="4678363" y="4606925"/>
          <p14:tracePt t="101585" x="4648200" y="4606925"/>
          <p14:tracePt t="101586" x="4603750" y="4622800"/>
          <p14:tracePt t="101588" x="4573588" y="4622800"/>
          <p14:tracePt t="101588" x="4543425" y="4622800"/>
          <p14:tracePt t="101589" x="4513263" y="4622800"/>
          <p14:tracePt t="101591" x="4468813" y="4622800"/>
          <p14:tracePt t="101591" x="4438650" y="4622800"/>
          <p14:tracePt t="101592" x="4394200" y="4622800"/>
          <p14:tracePt t="101593" x="4364038" y="4622800"/>
          <p14:tracePt t="101594" x="4333875" y="4622800"/>
          <p14:tracePt t="101595" x="4289425" y="4622800"/>
          <p14:tracePt t="101596" x="4259263" y="4622800"/>
          <p14:tracePt t="101597" x="4213225" y="4622800"/>
          <p14:tracePt t="101598" x="4184650" y="4622800"/>
          <p14:tracePt t="101599" x="4138613" y="4622800"/>
          <p14:tracePt t="101600" x="4108450" y="4622800"/>
          <p14:tracePt t="101601" x="4064000" y="4622800"/>
          <p14:tracePt t="101602" x="4033838" y="4622800"/>
          <p14:tracePt t="101603" x="4003675" y="4622800"/>
          <p14:tracePt t="101605" x="3959225" y="4622800"/>
          <p14:tracePt t="101606" x="3914775" y="4622800"/>
          <p14:tracePt t="101606" x="3884613" y="4622800"/>
          <p14:tracePt t="101607" x="3838575" y="4622800"/>
          <p14:tracePt t="101608" x="3808413" y="4606925"/>
          <p14:tracePt t="101609" x="3763963" y="4606925"/>
          <p14:tracePt t="101610" x="3733800" y="4606925"/>
          <p14:tracePt t="101612" x="3689350" y="4606925"/>
          <p14:tracePt t="101612" x="3659188" y="4606925"/>
          <p14:tracePt t="101613" x="3629025" y="4592638"/>
          <p14:tracePt t="101614" x="3584575" y="4592638"/>
          <p14:tracePt t="101615" x="3538538" y="4592638"/>
          <p14:tracePt t="101616" x="3508375" y="4576763"/>
          <p14:tracePt t="101617" x="3479800" y="4576763"/>
          <p14:tracePt t="101619" x="3433763" y="4562475"/>
          <p14:tracePt t="101620" x="3403600" y="4562475"/>
          <p14:tracePt t="101620" x="3359150" y="4562475"/>
          <p14:tracePt t="101621" x="3328988" y="4546600"/>
          <p14:tracePt t="101622" x="3298825" y="4532313"/>
          <p14:tracePt t="101623" x="3254375" y="4532313"/>
          <p14:tracePt t="101624" x="3224213" y="4516438"/>
          <p14:tracePt t="101625" x="3194050" y="4516438"/>
          <p14:tracePt t="101626" x="3149600" y="4502150"/>
          <p14:tracePt t="101627" x="3119438" y="4502150"/>
          <p14:tracePt t="101628" x="3089275" y="4486275"/>
          <p14:tracePt t="101629" x="3044825" y="4471988"/>
          <p14:tracePt t="101630" x="3014663" y="4471988"/>
          <p14:tracePt t="101631" x="2984500" y="4457700"/>
          <p14:tracePt t="101632" x="2940050" y="4457700"/>
          <p14:tracePt t="101633" x="2909888" y="4441825"/>
          <p14:tracePt t="101634" x="2879725" y="4427538"/>
          <p14:tracePt t="101635" x="2833688" y="4411663"/>
          <p14:tracePt t="101636" x="2803525" y="4411663"/>
          <p14:tracePt t="101637" x="2774950" y="4397375"/>
          <p14:tracePt t="101638" x="2744788" y="4381500"/>
          <p14:tracePt t="101639" x="2698750" y="4367213"/>
          <p14:tracePt t="101640" x="2668588" y="4351338"/>
          <p14:tracePt t="101641" x="2640013" y="4351338"/>
          <p14:tracePt t="101642" x="2609850" y="4337050"/>
          <p14:tracePt t="101643" x="2563813" y="4321175"/>
          <p14:tracePt t="101644" x="2533650" y="4306888"/>
          <p14:tracePt t="101645" x="2505075" y="4292600"/>
          <p14:tracePt t="101646" x="2474913" y="4276725"/>
          <p14:tracePt t="101647" x="2444750" y="4262438"/>
          <p14:tracePt t="101648" x="2414588" y="4246563"/>
          <p14:tracePt t="101650" x="2370138" y="4232275"/>
          <p14:tracePt t="101650" x="2339975" y="4216400"/>
          <p14:tracePt t="101651" x="2309813" y="4202113"/>
          <p14:tracePt t="101652" x="2279650" y="4202113"/>
          <p14:tracePt t="101653" x="2249488" y="4186238"/>
          <p14:tracePt t="101654" x="2219325" y="4171950"/>
          <p14:tracePt t="101656" x="2189163" y="4156075"/>
          <p14:tracePt t="101656" x="2159000" y="4141788"/>
          <p14:tracePt t="101657" x="2128838" y="4127500"/>
          <p14:tracePt t="101658" x="2100263" y="4111625"/>
          <p14:tracePt t="101660" x="2054225" y="4097338"/>
          <p14:tracePt t="101660" x="2039938" y="4081463"/>
          <p14:tracePt t="101661" x="2009775" y="4067175"/>
          <p14:tracePt t="101662" x="1979613" y="4051300"/>
          <p14:tracePt t="101663" x="1949450" y="4037013"/>
          <p14:tracePt t="101664" x="1919288" y="4021138"/>
          <p14:tracePt t="101665" x="1889125" y="4006850"/>
          <p14:tracePt t="101666" x="1858963" y="3990975"/>
          <p14:tracePt t="101667" x="1828800" y="3976688"/>
          <p14:tracePt t="101668" x="1800225" y="3962400"/>
          <p14:tracePt t="101670" x="1770063" y="3946525"/>
          <p14:tracePt t="101670" x="1739900" y="3932238"/>
          <p14:tracePt t="101671" x="1724025" y="3916363"/>
          <p14:tracePt t="101672" x="1693863" y="3902075"/>
          <p14:tracePt t="101673" x="1665288" y="3886200"/>
          <p14:tracePt t="101674" x="1635125" y="3871913"/>
          <p14:tracePt t="101675" x="1604963" y="3856038"/>
          <p14:tracePt t="101676" x="1589088" y="3841750"/>
          <p14:tracePt t="101677" x="1558925" y="3827463"/>
          <p14:tracePt t="101678" x="1530350" y="3811588"/>
          <p14:tracePt t="101679" x="1514475" y="3797300"/>
          <p14:tracePt t="101680" x="1484313" y="3797300"/>
          <p14:tracePt t="101681" x="1454150" y="3781425"/>
          <p14:tracePt t="101682" x="1439863" y="3751263"/>
          <p14:tracePt t="101683" x="1409700" y="3751263"/>
          <p14:tracePt t="101684" x="1379538" y="3736975"/>
          <p14:tracePt t="101685" x="1365250" y="3721100"/>
          <p14:tracePt t="101686" x="1335088" y="3706813"/>
          <p14:tracePt t="101688" x="1289050" y="3690938"/>
          <p14:tracePt t="101689" x="1274763" y="3676650"/>
          <p14:tracePt t="101691" x="1244600" y="3662363"/>
          <p14:tracePt t="101691" x="1230313" y="3662363"/>
          <p14:tracePt t="101692" x="1214438" y="3646488"/>
          <p14:tracePt t="101693" x="1184275" y="3632200"/>
          <p14:tracePt t="101695" x="1169988" y="3616325"/>
          <p14:tracePt t="101695" x="1139825" y="3616325"/>
          <p14:tracePt t="101696" x="1123950" y="3602038"/>
          <p14:tracePt t="101697" x="1109663" y="3586163"/>
          <p14:tracePt t="101698" x="1095375" y="3586163"/>
          <p14:tracePt t="101699" x="1065213" y="3571875"/>
          <p14:tracePt t="101700" x="1049338" y="3571875"/>
          <p14:tracePt t="101702" x="1004888" y="3556000"/>
          <p14:tracePt t="101703" x="989013" y="3541713"/>
          <p14:tracePt t="101704" x="974725" y="3541713"/>
          <p14:tracePt t="101705" x="944563" y="3541713"/>
          <p14:tracePt t="101706" x="930275" y="3525838"/>
          <p14:tracePt t="101707" x="914400" y="3525838"/>
          <p14:tracePt t="101709" x="884238" y="3525838"/>
          <p14:tracePt t="101709" x="869950" y="3511550"/>
          <p14:tracePt t="101710" x="854075" y="3511550"/>
          <p14:tracePt t="101711" x="825500" y="3511550"/>
          <p14:tracePt t="101712" x="809625" y="3511550"/>
          <p14:tracePt t="101713" x="779463" y="3497263"/>
          <p14:tracePt t="101714" x="765175" y="3497263"/>
          <p14:tracePt t="101716" x="735013" y="3497263"/>
          <p14:tracePt t="101716" x="719138" y="3497263"/>
          <p14:tracePt t="101717" x="690563" y="3497263"/>
          <p14:tracePt t="101718" x="674688" y="3497263"/>
          <p14:tracePt t="101719" x="644525" y="3497263"/>
          <p14:tracePt t="101720" x="630238" y="3497263"/>
          <p14:tracePt t="101721" x="600075" y="3497263"/>
          <p14:tracePt t="101723" x="569913" y="3481388"/>
          <p14:tracePt t="101723" x="539750" y="3481388"/>
          <p14:tracePt t="101724" x="525463" y="3481388"/>
          <p14:tracePt t="101725" x="495300" y="3481388"/>
          <p14:tracePt t="101726" x="465138" y="3481388"/>
          <p14:tracePt t="101727" x="434975" y="3481388"/>
          <p14:tracePt t="101728" x="404813" y="3481388"/>
          <p14:tracePt t="101729" x="374650" y="3481388"/>
          <p14:tracePt t="101730" x="344488" y="3481388"/>
          <p14:tracePt t="101731" x="314325" y="3481388"/>
          <p14:tracePt t="101732" x="284163" y="3481388"/>
          <p14:tracePt t="101733" x="239713" y="3481388"/>
          <p14:tracePt t="101734" x="209550" y="3481388"/>
          <p14:tracePt t="101735" x="179388" y="3481388"/>
          <p14:tracePt t="101736" x="149225" y="3481388"/>
          <p14:tracePt t="101737" x="104775" y="3481388"/>
          <p14:tracePt t="101738" x="74613" y="3497263"/>
          <p14:tracePt t="101739" x="30163" y="3497263"/>
          <p14:tracePt t="101740" x="0" y="3497263"/>
          <p14:tracePt t="109548" x="165100" y="2386013"/>
          <p14:tracePt t="109550" x="225425" y="2371725"/>
          <p14:tracePt t="109550" x="284163" y="2341563"/>
          <p14:tracePt t="109551" x="344488" y="2325688"/>
          <p14:tracePt t="109552" x="404813" y="2311400"/>
          <p14:tracePt t="109553" x="449263" y="2295525"/>
          <p14:tracePt t="109554" x="509588" y="2281238"/>
          <p14:tracePt t="109555" x="569913" y="2265363"/>
          <p14:tracePt t="109556" x="630238" y="2235200"/>
          <p14:tracePt t="109558" x="690563" y="2220913"/>
          <p14:tracePt t="109558" x="749300" y="2206625"/>
          <p14:tracePt t="109559" x="795338" y="2190750"/>
          <p14:tracePt t="109560" x="869950" y="2176463"/>
          <p14:tracePt t="109561" x="914400" y="2160588"/>
          <p14:tracePt t="109562" x="974725" y="2146300"/>
          <p14:tracePt t="109563" x="1035050" y="2130425"/>
          <p14:tracePt t="109564" x="1095375" y="2116138"/>
          <p14:tracePt t="109565" x="1154113" y="2100263"/>
          <p14:tracePt t="109566" x="1214438" y="2071688"/>
          <p14:tracePt t="109567" x="1274763" y="2055813"/>
          <p14:tracePt t="109568" x="1335088" y="2041525"/>
          <p14:tracePt t="109569" x="1395413" y="2025650"/>
          <p14:tracePt t="109570" x="1454150" y="2011363"/>
          <p14:tracePt t="109571" x="1514475" y="1995488"/>
          <p14:tracePt t="109572" x="1574800" y="1981200"/>
          <p14:tracePt t="109573" x="1635125" y="1965325"/>
          <p14:tracePt t="109574" x="1693863" y="1951038"/>
          <p14:tracePt t="109575" x="1754188" y="1935163"/>
          <p14:tracePt t="109576" x="1814513" y="1920875"/>
          <p14:tracePt t="109577" x="1874838" y="1906588"/>
          <p14:tracePt t="109579" x="1949450" y="1890713"/>
          <p14:tracePt t="109580" x="1993900" y="1876425"/>
          <p14:tracePt t="109580" x="2054225" y="1860550"/>
          <p14:tracePt t="109581" x="2114550" y="1846263"/>
          <p14:tracePt t="109582" x="2174875" y="1846263"/>
          <p14:tracePt t="109583" x="2235200" y="1830388"/>
          <p14:tracePt t="109584" x="2293938" y="1816100"/>
          <p14:tracePt t="109585" x="2370138" y="1800225"/>
          <p14:tracePt t="109586" x="2414588" y="1800225"/>
          <p14:tracePt t="109587" x="2474913" y="1785938"/>
          <p14:tracePt t="109588" x="2533650" y="1770063"/>
          <p14:tracePt t="109589" x="2593975" y="1770063"/>
          <p14:tracePt t="109591" x="2714625" y="1755775"/>
          <p14:tracePt t="109592" x="2774950" y="1741488"/>
          <p14:tracePt t="109594" x="2833688" y="1741488"/>
          <p14:tracePt t="109594" x="2879725" y="1725613"/>
          <p14:tracePt t="109595" x="2940050" y="1725613"/>
          <p14:tracePt t="109596" x="2998788" y="1711325"/>
          <p14:tracePt t="109598" x="3059113" y="1711325"/>
          <p14:tracePt t="109598" x="3119438" y="1711325"/>
          <p14:tracePt t="109599" x="3179763" y="1695450"/>
          <p14:tracePt t="109600" x="3224213" y="1695450"/>
          <p14:tracePt t="109601" x="3284538" y="1695450"/>
          <p14:tracePt t="109602" x="3344863" y="1681163"/>
          <p14:tracePt t="109603" x="3389313" y="1681163"/>
          <p14:tracePt t="109605" x="3433763" y="1681163"/>
          <p14:tracePt t="109605" x="3494088" y="1681163"/>
          <p14:tracePt t="109606" x="3554413" y="1681163"/>
          <p14:tracePt t="109607" x="3598863" y="1681163"/>
          <p14:tracePt t="109608" x="3643313" y="1681163"/>
          <p14:tracePt t="109609" x="3703638" y="1681163"/>
          <p14:tracePt t="109610" x="3749675" y="1681163"/>
          <p14:tracePt t="109612" x="3808413" y="1681163"/>
          <p14:tracePt t="109613" x="3854450" y="1681163"/>
          <p14:tracePt t="109614" x="3943350" y="1681163"/>
          <p14:tracePt t="109615" x="3989388" y="1681163"/>
          <p14:tracePt t="109616" x="4049713" y="1695450"/>
          <p14:tracePt t="109617" x="4094163" y="1695450"/>
          <p14:tracePt t="109619" x="4124325" y="1711325"/>
          <p14:tracePt t="109619" x="4184650" y="1711325"/>
          <p14:tracePt t="109620" x="4213225" y="1725613"/>
          <p14:tracePt t="109621" x="4259263" y="1725613"/>
          <p14:tracePt t="109622" x="4303713" y="1741488"/>
          <p14:tracePt t="109623" x="4348163" y="1755775"/>
          <p14:tracePt t="109624" x="4378325" y="1755775"/>
          <p14:tracePt t="109626" x="4424363" y="1770063"/>
          <p14:tracePt t="109626" x="4454525" y="1770063"/>
          <p14:tracePt t="109627" x="4498975" y="1785938"/>
          <p14:tracePt t="109628" x="4529138" y="1800225"/>
          <p14:tracePt t="109629" x="4559300" y="1816100"/>
          <p14:tracePt t="109630" x="4589463" y="1830388"/>
          <p14:tracePt t="109631" x="4619625" y="1846263"/>
          <p14:tracePt t="109632" x="4648200" y="1846263"/>
          <p14:tracePt t="109633" x="4678363" y="1860550"/>
          <p14:tracePt t="109634" x="4708525" y="1876425"/>
          <p14:tracePt t="109635" x="4738688" y="1890713"/>
          <p14:tracePt t="109636" x="4768850" y="1906588"/>
          <p14:tracePt t="109637" x="4783138" y="1920875"/>
          <p14:tracePt t="109638" x="4813300" y="1935163"/>
          <p14:tracePt t="109640" x="4829175" y="1951038"/>
          <p14:tracePt t="109640" x="4859338" y="1965325"/>
          <p14:tracePt t="109642" x="4873625" y="1981200"/>
          <p14:tracePt t="109642" x="4889500" y="1995488"/>
          <p14:tracePt t="109643" x="4918075" y="2011363"/>
          <p14:tracePt t="109644" x="4933950" y="2025650"/>
          <p14:tracePt t="109645" x="4933950" y="2041525"/>
          <p14:tracePt t="109646" x="4964113" y="2055813"/>
          <p14:tracePt t="109647" x="4978400" y="2071688"/>
          <p14:tracePt t="109648" x="4978400" y="2085975"/>
          <p14:tracePt t="109649" x="4994275" y="2100263"/>
          <p14:tracePt t="109650" x="5008563" y="2116138"/>
          <p14:tracePt t="109651" x="5024438" y="2130425"/>
          <p14:tracePt t="109652" x="5024438" y="2160588"/>
          <p14:tracePt t="109653" x="5038725" y="2160588"/>
          <p14:tracePt t="109654" x="5038725" y="2190750"/>
          <p14:tracePt t="109655" x="5053013" y="2206625"/>
          <p14:tracePt t="109656" x="5053013" y="2220913"/>
          <p14:tracePt t="109657" x="5068888" y="2235200"/>
          <p14:tracePt t="109658" x="5068888" y="2251075"/>
          <p14:tracePt t="109659" x="5068888" y="2265363"/>
          <p14:tracePt t="109661" x="5083175" y="2295525"/>
          <p14:tracePt t="109661" x="5083175" y="2311400"/>
          <p14:tracePt t="109662" x="5083175" y="2325688"/>
          <p14:tracePt t="109664" x="5099050" y="2355850"/>
          <p14:tracePt t="109665" x="5099050" y="2371725"/>
          <p14:tracePt t="109666" x="5113338" y="2400300"/>
          <p14:tracePt t="109667" x="5113338" y="2416175"/>
          <p14:tracePt t="109668" x="5113338" y="2430463"/>
          <p14:tracePt t="109669" x="5129213" y="2446338"/>
          <p14:tracePt t="109670" x="5129213" y="2460625"/>
          <p14:tracePt t="109671" x="5143500" y="2476500"/>
          <p14:tracePt t="109672" x="5143500" y="2490788"/>
          <p14:tracePt t="109673" x="5159375" y="2506663"/>
          <p14:tracePt t="109674" x="5173663" y="2520950"/>
          <p14:tracePt t="109675" x="5173663" y="2551113"/>
          <p14:tracePt t="109677" x="5187950" y="2565400"/>
          <p14:tracePt t="109677" x="5203825" y="2581275"/>
          <p14:tracePt t="109678" x="5218113" y="2595563"/>
          <p14:tracePt t="109679" x="5218113" y="2625725"/>
          <p14:tracePt t="109680" x="5233988" y="2641600"/>
          <p14:tracePt t="109681" x="5248275" y="2655888"/>
          <p14:tracePt t="109682" x="5248275" y="2686050"/>
          <p14:tracePt t="109683" x="5264150" y="2701925"/>
          <p14:tracePt t="109684" x="5264150" y="2730500"/>
          <p14:tracePt t="109685" x="5264150" y="2760663"/>
          <p14:tracePt t="109686" x="5278438" y="2776538"/>
          <p14:tracePt t="109687" x="5278438" y="2806700"/>
          <p14:tracePt t="109688" x="5278438" y="2836863"/>
          <p14:tracePt t="109689" x="5294313" y="2851150"/>
          <p14:tracePt t="109690" x="5294313" y="2881313"/>
          <p14:tracePt t="109691" x="5294313" y="2911475"/>
          <p14:tracePt t="109692" x="5294313" y="2941638"/>
          <p14:tracePt t="109693" x="5294313" y="2955925"/>
          <p14:tracePt t="109694" x="5308600" y="2986088"/>
          <p14:tracePt t="109695" x="5308600" y="3016250"/>
          <p14:tracePt t="109696" x="5308600" y="3046413"/>
          <p14:tracePt t="109697" x="5308600" y="3076575"/>
          <p14:tracePt t="109698" x="5308600" y="3090863"/>
          <p14:tracePt t="109699" x="5308600" y="3121025"/>
          <p14:tracePt t="109700" x="5308600" y="3151188"/>
          <p14:tracePt t="109701" x="5308600" y="3181350"/>
          <p14:tracePt t="109702" x="5308600" y="3195638"/>
          <p14:tracePt t="109703" x="5324475" y="3225800"/>
          <p14:tracePt t="109704" x="5324475" y="3255963"/>
          <p14:tracePt t="109705" x="5324475" y="3271838"/>
          <p14:tracePt t="109706" x="5324475" y="3302000"/>
          <p14:tracePt t="109707" x="5324475" y="3332163"/>
          <p14:tracePt t="109708" x="5324475" y="3346450"/>
          <p14:tracePt t="109709" x="5324475" y="3376613"/>
          <p14:tracePt t="109711" x="5324475" y="3390900"/>
          <p14:tracePt t="109711" x="5324475" y="3421063"/>
          <p14:tracePt t="109712" x="5338763" y="3436938"/>
          <p14:tracePt t="109713" x="5338763" y="3451225"/>
          <p14:tracePt t="109714" x="5338763" y="3481388"/>
          <p14:tracePt t="109715" x="5338763" y="3497263"/>
          <p14:tracePt t="109716" x="5353050" y="3511550"/>
          <p14:tracePt t="109717" x="5353050" y="3541713"/>
          <p14:tracePt t="109718" x="5353050" y="3556000"/>
          <p14:tracePt t="109719" x="5353050" y="3571875"/>
          <p14:tracePt t="109720" x="5353050" y="3586163"/>
          <p14:tracePt t="109721" x="5368925" y="3602038"/>
          <p14:tracePt t="109723" x="5368925" y="3632200"/>
          <p14:tracePt t="109724" x="5368925" y="3646488"/>
          <p14:tracePt t="109725" x="5383213" y="3662363"/>
          <p14:tracePt t="109726" x="5383213" y="3676650"/>
          <p14:tracePt t="109727" x="5383213" y="3690938"/>
          <p14:tracePt t="109728" x="5399088" y="3690938"/>
          <p14:tracePt t="109730" x="5399088" y="3706813"/>
          <p14:tracePt t="109730" x="5399088" y="3721100"/>
          <p14:tracePt t="109731" x="5399088" y="3736975"/>
          <p14:tracePt t="109732" x="5399088" y="3751263"/>
          <p14:tracePt t="109733" x="5399088" y="3767138"/>
          <p14:tracePt t="109734" x="5413375" y="3767138"/>
          <p14:tracePt t="109735" x="5413375" y="3781425"/>
          <p14:tracePt t="109737" x="5413375" y="3797300"/>
          <p14:tracePt t="109737" x="5413375" y="3811588"/>
          <p14:tracePt t="109740" x="5413375" y="3827463"/>
          <p14:tracePt t="109740" x="5429250" y="3827463"/>
          <p14:tracePt t="109741" x="5429250" y="3841750"/>
          <p14:tracePt t="109742" x="5429250" y="3856038"/>
          <p14:tracePt t="109744" x="5429250" y="3886200"/>
          <p14:tracePt t="109746" x="5429250" y="3902075"/>
          <p14:tracePt t="109747" x="5429250" y="3916363"/>
          <p14:tracePt t="109748" x="5443538" y="3916363"/>
          <p14:tracePt t="109749" x="5443538" y="3932238"/>
          <p14:tracePt t="109751" x="5443538" y="3946525"/>
          <p14:tracePt t="109751" x="5443538" y="3962400"/>
          <p14:tracePt t="109752" x="5443538" y="3976688"/>
          <p14:tracePt t="109754" x="5443538" y="3990975"/>
          <p14:tracePt t="109756" x="5443538" y="4006850"/>
          <p14:tracePt t="109758" x="5443538" y="4021138"/>
          <p14:tracePt t="109758" x="5443538" y="4037013"/>
          <p14:tracePt t="109760" x="5443538" y="4051300"/>
          <p14:tracePt t="109762" x="5443538" y="4067175"/>
          <p14:tracePt t="109764" x="5443538" y="4081463"/>
          <p14:tracePt t="109765" x="5443538" y="4097338"/>
          <p14:tracePt t="109769" x="5443538" y="4111625"/>
          <p14:tracePt t="109770" x="5443538" y="4127500"/>
          <p14:tracePt t="109773" x="5443538" y="4141788"/>
          <p14:tracePt t="109776" x="5443538" y="4156075"/>
          <p14:tracePt t="109779" x="5443538" y="4171950"/>
          <p14:tracePt t="109784" x="5443538" y="4186238"/>
          <p14:tracePt t="109787" x="5459413" y="4186238"/>
          <p14:tracePt t="109790" x="5459413" y="4202113"/>
          <p14:tracePt t="109793" x="5473700" y="4202113"/>
          <p14:tracePt t="109796" x="5473700" y="4216400"/>
          <p14:tracePt t="109800" x="5487988" y="4216400"/>
          <p14:tracePt t="109805" x="5503863" y="4216400"/>
          <p14:tracePt t="109808" x="5503863" y="4232275"/>
          <p14:tracePt t="109809" x="5518150" y="4232275"/>
          <p14:tracePt t="109816" x="5534025" y="4232275"/>
          <p14:tracePt t="109823" x="5548313" y="4232275"/>
          <p14:tracePt t="109829" x="5564188" y="4232275"/>
          <p14:tracePt t="109835" x="5578475" y="4216400"/>
          <p14:tracePt t="109841" x="5594350" y="4216400"/>
          <p14:tracePt t="109843" x="5594350" y="4202113"/>
          <p14:tracePt t="109844" x="5608638" y="4202113"/>
          <p14:tracePt t="109850" x="5608638" y="4186238"/>
          <p14:tracePt t="109853" x="5622925" y="4186238"/>
          <p14:tracePt t="109862" x="5638800" y="4186238"/>
          <p14:tracePt t="109889" x="5638800" y="4202113"/>
          <p14:tracePt t="109892" x="5638800" y="4216400"/>
          <p14:tracePt t="109893" x="5638800" y="4232275"/>
          <p14:tracePt t="109895" x="5638800" y="4246563"/>
          <p14:tracePt t="109896" x="5638800" y="4262438"/>
          <p14:tracePt t="109898" x="5638800" y="4276725"/>
          <p14:tracePt t="109899" x="5638800" y="4292600"/>
          <p14:tracePt t="109900" x="5638800" y="4306888"/>
          <p14:tracePt t="109901" x="5638800" y="4321175"/>
          <p14:tracePt t="109902" x="5638800" y="4337050"/>
          <p14:tracePt t="109904" x="5638800" y="4351338"/>
          <p14:tracePt t="109905" x="5638800" y="4367213"/>
          <p14:tracePt t="109906" x="5653088" y="4367213"/>
          <p14:tracePt t="109907" x="5653088" y="4381500"/>
          <p14:tracePt t="109908" x="5653088" y="4397375"/>
          <p14:tracePt t="109909" x="5653088" y="4411663"/>
          <p14:tracePt t="109910" x="5653088" y="4427538"/>
          <p14:tracePt t="109911" x="5653088" y="4441825"/>
          <p14:tracePt t="109912" x="5653088" y="4457700"/>
          <p14:tracePt t="109913" x="5653088" y="4471988"/>
          <p14:tracePt t="109915" x="5653088" y="4486275"/>
          <p14:tracePt t="109917" x="5653088" y="4502150"/>
          <p14:tracePt t="109917" x="5653088" y="4516438"/>
          <p14:tracePt t="109919" x="5653088" y="4532313"/>
          <p14:tracePt t="109921" x="5668963" y="4532313"/>
          <p14:tracePt t="109921" x="5668963" y="4546600"/>
          <p14:tracePt t="109922" x="5668963" y="4562475"/>
          <p14:tracePt t="109923" x="5668963" y="4576763"/>
          <p14:tracePt t="109925" x="5668963" y="4592638"/>
          <p14:tracePt t="109926" x="5683250" y="4606925"/>
          <p14:tracePt t="109927" x="5683250" y="4622800"/>
          <p14:tracePt t="109929" x="5683250" y="4637088"/>
          <p14:tracePt t="109930" x="5683250" y="4651375"/>
          <p14:tracePt t="109932" x="5683250" y="4667250"/>
          <p14:tracePt t="109933" x="5699125" y="4667250"/>
          <p14:tracePt t="109934" x="5699125" y="4681538"/>
          <p14:tracePt t="109935" x="5699125" y="4697413"/>
          <p14:tracePt t="109936" x="5699125" y="4711700"/>
          <p14:tracePt t="109938" x="5699125" y="4727575"/>
          <p14:tracePt t="109940" x="5699125" y="4741863"/>
          <p14:tracePt t="109941" x="5699125" y="4757738"/>
          <p14:tracePt t="109942" x="5713413" y="4757738"/>
          <p14:tracePt t="109943" x="5713413" y="4772025"/>
          <p14:tracePt t="109945" x="5713413" y="4786313"/>
          <p14:tracePt t="109948" x="5713413" y="4802188"/>
          <p14:tracePt t="109949" x="5713413" y="4816475"/>
          <p14:tracePt t="109952" x="5713413" y="4832350"/>
          <p14:tracePt t="109955" x="5713413" y="4846638"/>
          <p14:tracePt t="109958" x="5729288" y="4846638"/>
          <p14:tracePt t="109959" x="5729288" y="4862513"/>
          <p14:tracePt t="109960" x="5729288" y="4876800"/>
          <p14:tracePt t="109965" x="5729288" y="4892675"/>
          <p14:tracePt t="109969" x="5729288" y="4906963"/>
          <p14:tracePt t="109976" x="5729288" y="4922838"/>
          <p14:tracePt t="109990" x="5729288" y="4937125"/>
          <p14:tracePt t="109991" x="5713413" y="4937125"/>
          <p14:tracePt t="109997" x="5699125" y="4937125"/>
          <p14:tracePt t="110001" x="5683250" y="4951413"/>
          <p14:tracePt t="110001" x="5668963" y="4951413"/>
          <p14:tracePt t="110004" x="5653088" y="4951413"/>
          <p14:tracePt t="110005" x="5638800" y="4951413"/>
          <p14:tracePt t="110008" x="5622925" y="4951413"/>
          <p14:tracePt t="110010" x="5608638" y="4951413"/>
          <p14:tracePt t="110010" x="5594350" y="4951413"/>
          <p14:tracePt t="110012" x="5578475" y="4951413"/>
          <p14:tracePt t="110012" x="5564188" y="4951413"/>
          <p14:tracePt t="110013" x="5548313" y="4951413"/>
          <p14:tracePt t="110014" x="5534025" y="4951413"/>
          <p14:tracePt t="110015" x="5518150" y="4951413"/>
          <p14:tracePt t="110016" x="5503863" y="4951413"/>
          <p14:tracePt t="110017" x="5487988" y="4951413"/>
          <p14:tracePt t="110018" x="5473700" y="4951413"/>
          <p14:tracePt t="110020" x="5459413" y="4951413"/>
          <p14:tracePt t="110020" x="5443538" y="4951413"/>
          <p14:tracePt t="110022" x="5429250" y="4951413"/>
          <p14:tracePt t="110022" x="5413375" y="4951413"/>
          <p14:tracePt t="110023" x="5399088" y="4951413"/>
          <p14:tracePt t="110024" x="5383213" y="4951413"/>
          <p14:tracePt t="110025" x="5353050" y="4951413"/>
          <p14:tracePt t="110026" x="5338763" y="4951413"/>
          <p14:tracePt t="110027" x="5308600" y="4951413"/>
          <p14:tracePt t="110028" x="5294313" y="4951413"/>
          <p14:tracePt t="110029" x="5248275" y="4937125"/>
          <p14:tracePt t="110030" x="5233988" y="4937125"/>
          <p14:tracePt t="110031" x="5203825" y="4937125"/>
          <p14:tracePt t="110032" x="5173663" y="4922838"/>
          <p14:tracePt t="110033" x="5143500" y="4922838"/>
          <p14:tracePt t="110034" x="5113338" y="4922838"/>
          <p14:tracePt t="110035" x="5083175" y="4906963"/>
          <p14:tracePt t="110036" x="5038725" y="4906963"/>
          <p14:tracePt t="110037" x="5008563" y="4906963"/>
          <p14:tracePt t="110038" x="4978400" y="4892675"/>
          <p14:tracePt t="110039" x="4933950" y="4892675"/>
          <p14:tracePt t="110040" x="4903788" y="4892675"/>
          <p14:tracePt t="110041" x="4873625" y="4876800"/>
          <p14:tracePt t="110042" x="4829175" y="4862513"/>
          <p14:tracePt t="110043" x="4783138" y="4862513"/>
          <p14:tracePt t="110044" x="4754563" y="4846638"/>
          <p14:tracePt t="110045" x="4724400" y="4846638"/>
          <p14:tracePt t="110046" x="4678363" y="4832350"/>
          <p14:tracePt t="110047" x="4633913" y="4832350"/>
          <p14:tracePt t="110048" x="4603750" y="4816475"/>
          <p14:tracePt t="110049" x="4559300" y="4802188"/>
          <p14:tracePt t="110050" x="4513263" y="4802188"/>
          <p14:tracePt t="110051" x="4468813" y="4786313"/>
          <p14:tracePt t="110052" x="4438650" y="4772025"/>
          <p14:tracePt t="110053" x="4394200" y="4772025"/>
          <p14:tracePt t="110054" x="4348163" y="4757738"/>
          <p14:tracePt t="110055" x="4303713" y="4741863"/>
          <p14:tracePt t="110056" x="4259263" y="4741863"/>
          <p14:tracePt t="110057" x="4213225" y="4727575"/>
          <p14:tracePt t="110058" x="4168775" y="4711700"/>
          <p14:tracePt t="110059" x="4124325" y="4697413"/>
          <p14:tracePt t="110060" x="4078288" y="4681538"/>
          <p14:tracePt t="110061" x="4049713" y="4667250"/>
          <p14:tracePt t="110062" x="4003675" y="4667250"/>
          <p14:tracePt t="110063" x="3959225" y="4651375"/>
          <p14:tracePt t="110064" x="3914775" y="4637088"/>
          <p14:tracePt t="110065" x="3868738" y="4622800"/>
          <p14:tracePt t="110066" x="3824288" y="4606925"/>
          <p14:tracePt t="110067" x="3779838" y="4592638"/>
          <p14:tracePt t="110068" x="3749675" y="4576763"/>
          <p14:tracePt t="110069" x="3703638" y="4562475"/>
          <p14:tracePt t="110070" x="3659188" y="4546600"/>
          <p14:tracePt t="110071" x="3614738" y="4532313"/>
          <p14:tracePt t="110072" x="3584575" y="4516438"/>
          <p14:tracePt t="110073" x="3538538" y="4502150"/>
          <p14:tracePt t="110074" x="3494088" y="4486275"/>
          <p14:tracePt t="110075" x="3463925" y="4471988"/>
          <p14:tracePt t="110076" x="3433763" y="4457700"/>
          <p14:tracePt t="110077" x="3389313" y="4441825"/>
          <p14:tracePt t="110078" x="3344863" y="4427538"/>
          <p14:tracePt t="110079" x="3314700" y="4411663"/>
          <p14:tracePt t="110080" x="3268663" y="4397375"/>
          <p14:tracePt t="110081" x="3238500" y="4397375"/>
          <p14:tracePt t="110082" x="3209925" y="4381500"/>
          <p14:tracePt t="110083" x="3179763" y="4367213"/>
          <p14:tracePt t="110084" x="3133725" y="4351338"/>
          <p14:tracePt t="110085" x="3103563" y="4337050"/>
          <p14:tracePt t="110086" x="3074988" y="4321175"/>
          <p14:tracePt t="110087" x="3044825" y="4306888"/>
          <p14:tracePt t="110088" x="3014663" y="4292600"/>
          <p14:tracePt t="110089" x="2984500" y="4276725"/>
          <p14:tracePt t="110090" x="2968625" y="4262438"/>
          <p14:tracePt t="110091" x="2940050" y="4262438"/>
          <p14:tracePt t="110092" x="2909888" y="4246563"/>
          <p14:tracePt t="110093" x="2894013" y="4232275"/>
          <p14:tracePt t="110094" x="2863850" y="4216400"/>
          <p14:tracePt t="110095" x="2849563" y="4202113"/>
          <p14:tracePt t="110096" x="2819400" y="4202113"/>
          <p14:tracePt t="110097" x="2803525" y="4186238"/>
          <p14:tracePt t="110098" x="2789238" y="4171950"/>
          <p14:tracePt t="110099" x="2774950" y="4171950"/>
          <p14:tracePt t="110100" x="2759075" y="4156075"/>
          <p14:tracePt t="110101" x="2728913" y="4141788"/>
          <p14:tracePt t="110102" x="2714625" y="4141788"/>
          <p14:tracePt t="110103" x="2714625" y="4127500"/>
          <p14:tracePt t="110105" x="2698750" y="4111625"/>
          <p14:tracePt t="110106" x="2684463" y="4111625"/>
          <p14:tracePt t="110108" x="2684463" y="4097338"/>
          <p14:tracePt t="110108" x="2668588" y="4097338"/>
          <p14:tracePt t="110110" x="2668588" y="4081463"/>
          <p14:tracePt t="110112" x="2654300" y="4081463"/>
          <p14:tracePt t="110152" x="2640013" y="4097338"/>
          <p14:tracePt t="110154" x="2624138" y="4097338"/>
          <p14:tracePt t="110155" x="2624138" y="4111625"/>
          <p14:tracePt t="110156" x="2609850" y="4127500"/>
          <p14:tracePt t="110157" x="2593975" y="4141788"/>
          <p14:tracePt t="110158" x="2593975" y="4156075"/>
          <p14:tracePt t="110159" x="2579688" y="4156075"/>
          <p14:tracePt t="110160" x="2563813" y="4171950"/>
          <p14:tracePt t="110161" x="2563813" y="4186238"/>
          <p14:tracePt t="110162" x="2549525" y="4202113"/>
          <p14:tracePt t="110163" x="2519363" y="4216400"/>
          <p14:tracePt t="110164" x="2505075" y="4232275"/>
          <p14:tracePt t="110165" x="2489200" y="4246563"/>
          <p14:tracePt t="110166" x="2474913" y="4262438"/>
          <p14:tracePt t="110167" x="2444750" y="4276725"/>
          <p14:tracePt t="110169" x="2428875" y="4306888"/>
          <p14:tracePt t="110169" x="2398713" y="4321175"/>
          <p14:tracePt t="110170" x="2370138" y="4337050"/>
          <p14:tracePt t="110171" x="2354263" y="4351338"/>
          <p14:tracePt t="110172" x="2324100" y="4381500"/>
          <p14:tracePt t="110173" x="2293938" y="4397375"/>
          <p14:tracePt t="110174" x="2263775" y="4411663"/>
          <p14:tracePt t="110175" x="2235200" y="4441825"/>
          <p14:tracePt t="110176" x="2205038" y="4457700"/>
          <p14:tracePt t="110177" x="2174875" y="4471988"/>
          <p14:tracePt t="110178" x="2128838" y="4486275"/>
          <p14:tracePt t="110180" x="2100263" y="4502150"/>
          <p14:tracePt t="110180" x="2054225" y="4532313"/>
          <p14:tracePt t="110181" x="2024063" y="4546600"/>
          <p14:tracePt t="110182" x="1979613" y="4562475"/>
          <p14:tracePt t="110183" x="1935163" y="4592638"/>
          <p14:tracePt t="110184" x="1905000" y="4606925"/>
          <p14:tracePt t="110185" x="1858963" y="4622800"/>
          <p14:tracePt t="110186" x="1814513" y="4637088"/>
          <p14:tracePt t="110189" x="1709738" y="4681538"/>
          <p14:tracePt t="110189" x="1665288" y="4697413"/>
          <p14:tracePt t="110191" x="1619250" y="4711700"/>
          <p14:tracePt t="110192" x="1558925" y="4727575"/>
          <p14:tracePt t="110192" x="1514475" y="4741863"/>
          <p14:tracePt t="110193" x="1454150" y="4757738"/>
          <p14:tracePt t="110194" x="1395413" y="4786313"/>
          <p14:tracePt t="110195" x="1349375" y="4802188"/>
          <p14:tracePt t="110196" x="1289050" y="4816475"/>
          <p14:tracePt t="110197" x="1244600" y="4832350"/>
          <p14:tracePt t="110198" x="1169988" y="4846638"/>
          <p14:tracePt t="110199" x="1109663" y="4862513"/>
          <p14:tracePt t="110200" x="1049338" y="4876800"/>
          <p14:tracePt t="110201" x="989013" y="4892675"/>
          <p14:tracePt t="110202" x="930275" y="4906963"/>
          <p14:tracePt t="110204" x="869950" y="4922838"/>
          <p14:tracePt t="110205" x="795338" y="4937125"/>
          <p14:tracePt t="110206" x="735013" y="4951413"/>
          <p14:tracePt t="110206" x="674688" y="4967288"/>
          <p14:tracePt t="110207" x="614363" y="4981575"/>
          <p14:tracePt t="110208" x="539750" y="4997450"/>
          <p14:tracePt t="110209" x="479425" y="5011738"/>
          <p14:tracePt t="110210" x="420688" y="5027613"/>
          <p14:tracePt t="110211" x="344488" y="5041900"/>
          <p14:tracePt t="110212" x="269875" y="5057775"/>
          <p14:tracePt t="110213" x="209550" y="5057775"/>
          <p14:tracePt t="110214" x="149225" y="5072063"/>
          <p14:tracePt t="110216" x="74613" y="5087938"/>
          <p14:tracePt t="110216" x="0" y="5102225"/>
          <p14:tracePt t="127485" x="30163" y="5116513"/>
          <p14:tracePt t="127486" x="60325" y="5116513"/>
          <p14:tracePt t="127488" x="74613" y="5102225"/>
          <p14:tracePt t="127488" x="104775" y="5102225"/>
          <p14:tracePt t="127489" x="120650" y="5102225"/>
          <p14:tracePt t="127490" x="149225" y="5102225"/>
          <p14:tracePt t="127491" x="179388" y="5087938"/>
          <p14:tracePt t="127492" x="195263" y="5087938"/>
          <p14:tracePt t="127493" x="225425" y="5072063"/>
          <p14:tracePt t="127494" x="239713" y="5072063"/>
          <p14:tracePt t="127495" x="269875" y="5072063"/>
          <p14:tracePt t="127496" x="300038" y="5057775"/>
          <p14:tracePt t="127497" x="314325" y="5057775"/>
          <p14:tracePt t="127498" x="344488" y="5057775"/>
          <p14:tracePt t="127499" x="374650" y="5057775"/>
          <p14:tracePt t="127500" x="404813" y="5041900"/>
          <p14:tracePt t="127501" x="420688" y="5041900"/>
          <p14:tracePt t="127502" x="449263" y="5041900"/>
          <p14:tracePt t="127503" x="479425" y="5027613"/>
          <p14:tracePt t="127504" x="509588" y="5027613"/>
          <p14:tracePt t="127505" x="525463" y="5027613"/>
          <p14:tracePt t="127506" x="555625" y="5027613"/>
          <p14:tracePt t="127507" x="584200" y="5011738"/>
          <p14:tracePt t="127508" x="600075" y="5011738"/>
          <p14:tracePt t="127509" x="630238" y="5011738"/>
          <p14:tracePt t="127510" x="660400" y="5011738"/>
          <p14:tracePt t="127511" x="690563" y="4997450"/>
          <p14:tracePt t="127512" x="719138" y="4997450"/>
          <p14:tracePt t="127513" x="735013" y="4997450"/>
          <p14:tracePt t="127514" x="765175" y="4997450"/>
          <p14:tracePt t="127515" x="795338" y="4981575"/>
          <p14:tracePt t="127516" x="825500" y="4981575"/>
          <p14:tracePt t="127517" x="854075" y="4981575"/>
          <p14:tracePt t="127518" x="884238" y="4981575"/>
          <p14:tracePt t="127519" x="900113" y="4981575"/>
          <p14:tracePt t="127520" x="930275" y="4981575"/>
          <p14:tracePt t="127521" x="960438" y="4981575"/>
          <p14:tracePt t="127522" x="989013" y="4967288"/>
          <p14:tracePt t="127524" x="1035050" y="4967288"/>
          <p14:tracePt t="127524" x="1065213" y="4967288"/>
          <p14:tracePt t="127525" x="1095375" y="4967288"/>
          <p14:tracePt t="127526" x="1123950" y="4967288"/>
          <p14:tracePt t="127527" x="1154113" y="4967288"/>
          <p14:tracePt t="127528" x="1184275" y="4967288"/>
          <p14:tracePt t="127529" x="1230313" y="4967288"/>
          <p14:tracePt t="127530" x="1260475" y="4967288"/>
          <p14:tracePt t="127531" x="1289050" y="4951413"/>
          <p14:tracePt t="127532" x="1335088" y="4951413"/>
          <p14:tracePt t="127533" x="1365250" y="4951413"/>
          <p14:tracePt t="127534" x="1409700" y="4951413"/>
          <p14:tracePt t="127536" x="1484313" y="4937125"/>
          <p14:tracePt t="127537" x="1530350" y="4937125"/>
          <p14:tracePt t="127538" x="1574800" y="4937125"/>
          <p14:tracePt t="127539" x="1619250" y="4937125"/>
          <p14:tracePt t="127540" x="1665288" y="4922838"/>
          <p14:tracePt t="127541" x="1709738" y="4922838"/>
          <p14:tracePt t="127542" x="1754188" y="4922838"/>
          <p14:tracePt t="127543" x="1800225" y="4922838"/>
          <p14:tracePt t="127544" x="1844675" y="4906963"/>
          <p14:tracePt t="127545" x="1905000" y="4906963"/>
          <p14:tracePt t="127546" x="1949450" y="4906963"/>
          <p14:tracePt t="127547" x="2009775" y="4906963"/>
          <p14:tracePt t="127548" x="2054225" y="4892675"/>
          <p14:tracePt t="127550" x="2174875" y="4892675"/>
          <p14:tracePt t="127551" x="2235200" y="4892675"/>
          <p14:tracePt t="127552" x="2293938" y="4892675"/>
          <p14:tracePt t="127553" x="2354263" y="4876800"/>
          <p14:tracePt t="127554" x="2414588" y="4876800"/>
          <p14:tracePt t="127555" x="2474913" y="4876800"/>
          <p14:tracePt t="127557" x="2549525" y="4876800"/>
          <p14:tracePt t="127557" x="2624138" y="4862513"/>
          <p14:tracePt t="127558" x="2684463" y="4862513"/>
          <p14:tracePt t="127559" x="2759075" y="4862513"/>
          <p14:tracePt t="127560" x="2819400" y="4862513"/>
          <p14:tracePt t="127561" x="2894013" y="4862513"/>
          <p14:tracePt t="127562" x="2954338" y="4862513"/>
          <p14:tracePt t="127564" x="3028950" y="4862513"/>
          <p14:tracePt t="127564" x="3103563" y="4846638"/>
          <p14:tracePt t="127565" x="3179763" y="4846638"/>
          <p14:tracePt t="127566" x="3254375" y="4846638"/>
          <p14:tracePt t="127567" x="3314700" y="4846638"/>
          <p14:tracePt t="127568" x="3389313" y="4846638"/>
          <p14:tracePt t="127569" x="3463925" y="4846638"/>
          <p14:tracePt t="127571" x="3598863" y="4846638"/>
          <p14:tracePt t="127572" x="3673475" y="4846638"/>
          <p14:tracePt t="127573" x="3749675" y="4832350"/>
          <p14:tracePt t="127574" x="3824288" y="4832350"/>
          <p14:tracePt t="127575" x="3884613" y="4832350"/>
          <p14:tracePt t="127576" x="3973513" y="4832350"/>
          <p14:tracePt t="127578" x="4033838" y="4832350"/>
          <p14:tracePt t="127578" x="4108450" y="4816475"/>
          <p14:tracePt t="127579" x="4184650" y="4816475"/>
          <p14:tracePt t="127580" x="4243388" y="4816475"/>
          <p14:tracePt t="127581" x="4319588" y="4802188"/>
          <p14:tracePt t="127582" x="4378325" y="4802188"/>
          <p14:tracePt t="127583" x="4468813" y="4802188"/>
          <p14:tracePt t="127585" x="4529138" y="4786313"/>
          <p14:tracePt t="127585" x="4603750" y="4786313"/>
          <p14:tracePt t="127586" x="4664075" y="4786313"/>
          <p14:tracePt t="127587" x="4738688" y="4772025"/>
          <p14:tracePt t="127588" x="4799013" y="4772025"/>
          <p14:tracePt t="127589" x="4873625" y="4757738"/>
          <p14:tracePt t="127590" x="4948238" y="4757738"/>
          <p14:tracePt t="127591" x="5008563" y="4757738"/>
          <p14:tracePt t="127592" x="5068888" y="4757738"/>
          <p14:tracePt t="127593" x="5143500" y="4741863"/>
          <p14:tracePt t="127594" x="5203825" y="4741863"/>
          <p14:tracePt t="127595" x="5264150" y="4727575"/>
          <p14:tracePt t="127596" x="5338763" y="4727575"/>
          <p14:tracePt t="127597" x="5413375" y="4727575"/>
          <p14:tracePt t="127599" x="5459413" y="4711700"/>
          <p14:tracePt t="127600" x="5534025" y="4711700"/>
          <p14:tracePt t="127600" x="5608638" y="4711700"/>
          <p14:tracePt t="127601" x="5668963" y="4711700"/>
          <p14:tracePt t="127602" x="5743575" y="4697413"/>
          <p14:tracePt t="127603" x="5803900" y="4697413"/>
          <p14:tracePt t="127604" x="5878513" y="4697413"/>
          <p14:tracePt t="127605" x="5953125" y="4697413"/>
          <p14:tracePt t="127606" x="6013450" y="4697413"/>
          <p14:tracePt t="127607" x="6073775" y="4697413"/>
          <p14:tracePt t="127608" x="6134100" y="4697413"/>
          <p14:tracePt t="127609" x="6192838" y="4697413"/>
          <p14:tracePt t="127610" x="6253163" y="4697413"/>
          <p14:tracePt t="127611" x="6313488" y="4681538"/>
          <p14:tracePt t="127612" x="6357938" y="4681538"/>
          <p14:tracePt t="127613" x="6418263" y="4681538"/>
          <p14:tracePt t="127614" x="6478588" y="4681538"/>
          <p14:tracePt t="127615" x="6523038" y="4681538"/>
          <p14:tracePt t="127616" x="6569075" y="4681538"/>
          <p14:tracePt t="127617" x="6627813" y="4681538"/>
          <p14:tracePt t="127618" x="6673850" y="4681538"/>
          <p14:tracePt t="127619" x="6718300" y="4681538"/>
          <p14:tracePt t="127620" x="6762750" y="4681538"/>
          <p14:tracePt t="127621" x="6823075" y="4681538"/>
          <p14:tracePt t="127622" x="6867525" y="4681538"/>
          <p14:tracePt t="127623" x="6913563" y="4681538"/>
          <p14:tracePt t="127624" x="6958013" y="4681538"/>
          <p14:tracePt t="127625" x="7004050" y="4681538"/>
          <p14:tracePt t="127626" x="7048500" y="4681538"/>
          <p14:tracePt t="127627" x="7092950" y="4681538"/>
          <p14:tracePt t="127628" x="7138988" y="4681538"/>
          <p14:tracePt t="127629" x="7183438" y="4681538"/>
          <p14:tracePt t="127630" x="7227888" y="4681538"/>
          <p14:tracePt t="127631" x="7288213" y="4681538"/>
          <p14:tracePt t="127632" x="7332663" y="4681538"/>
          <p14:tracePt t="127633" x="7378700" y="4681538"/>
          <p14:tracePt t="127634" x="7423150" y="4681538"/>
          <p14:tracePt t="127635" x="7483475" y="4681538"/>
          <p14:tracePt t="127636" x="7527925" y="4681538"/>
          <p14:tracePt t="127637" x="7572375" y="4681538"/>
          <p14:tracePt t="127638" x="7632700" y="4681538"/>
          <p14:tracePt t="127639" x="7678738" y="4681538"/>
          <p14:tracePt t="127640" x="7723188" y="4681538"/>
          <p14:tracePt t="127641" x="7767638" y="4681538"/>
          <p14:tracePt t="127642" x="7827963" y="4681538"/>
          <p14:tracePt t="127643" x="7872413" y="4681538"/>
          <p14:tracePt t="127644" x="7918450" y="4681538"/>
          <p14:tracePt t="127645" x="7978775" y="4681538"/>
          <p14:tracePt t="127646" x="8037513" y="4681538"/>
          <p14:tracePt t="127647" x="8083550" y="4681538"/>
          <p14:tracePt t="127648" x="8142288" y="4681538"/>
          <p14:tracePt t="127649" x="8188325" y="4681538"/>
          <p14:tracePt t="127650" x="8248650" y="4681538"/>
          <p14:tracePt t="127651" x="8293100" y="4681538"/>
          <p14:tracePt t="127652" x="8353425" y="4681538"/>
          <p14:tracePt t="127653" x="8397875" y="4681538"/>
          <p14:tracePt t="127654" x="8458200" y="4681538"/>
          <p14:tracePt t="127655" x="8502650" y="4681538"/>
          <p14:tracePt t="127656" x="8562975" y="4681538"/>
          <p14:tracePt t="127657" x="8607425" y="4681538"/>
          <p14:tracePt t="127658" x="8653463" y="4681538"/>
          <p14:tracePt t="127659" x="8712200" y="4681538"/>
          <p14:tracePt t="127660" x="8758238" y="4681538"/>
          <p14:tracePt t="127661" x="8818563" y="4681538"/>
          <p14:tracePt t="127662" x="8863013" y="4681538"/>
          <p14:tracePt t="127663" x="8907463" y="4681538"/>
          <p14:tracePt t="127664" x="8953500" y="4681538"/>
          <p14:tracePt t="127665" x="8997950" y="4681538"/>
          <p14:tracePt t="127666" x="9058275" y="4681538"/>
          <p14:tracePt t="127667" x="9102725" y="4681538"/>
          <p14:tracePt t="127668" x="9132888" y="4681538"/>
          <p14:tracePt t="127669" x="9193213" y="4681538"/>
          <p14:tracePt t="127670" x="9237663" y="4681538"/>
          <p14:tracePt t="127671" x="9267825" y="4681538"/>
          <p14:tracePt t="127672" x="9312275" y="4681538"/>
          <p14:tracePt t="127673" x="9358313" y="4681538"/>
          <p14:tracePt t="127674" x="9402763" y="4681538"/>
          <p14:tracePt t="127675" x="9432925" y="4681538"/>
          <p14:tracePt t="127676" x="9477375" y="4681538"/>
          <p14:tracePt t="127677" x="9507538" y="4681538"/>
          <p14:tracePt t="127678" x="9551988" y="4681538"/>
          <p14:tracePt t="127679" x="9582150" y="4681538"/>
          <p14:tracePt t="127680" x="9628188" y="4681538"/>
          <p14:tracePt t="127682" x="9686925" y="4681538"/>
          <p14:tracePt t="127683" x="9717088" y="4681538"/>
          <p14:tracePt t="127684" x="9747250" y="4681538"/>
          <p14:tracePt t="127685" x="9777413" y="4681538"/>
          <p14:tracePt t="127686" x="9807575" y="4681538"/>
          <p14:tracePt t="127687" x="9837738" y="4681538"/>
          <p14:tracePt t="127689" x="9867900" y="4681538"/>
          <p14:tracePt t="127689" x="9882188" y="4681538"/>
          <p14:tracePt t="127690" x="9912350" y="4681538"/>
          <p14:tracePt t="127691" x="9942513" y="4681538"/>
          <p14:tracePt t="127692" x="9956800" y="4681538"/>
          <p14:tracePt t="127693" x="9972675" y="4681538"/>
          <p14:tracePt t="127694" x="10002838" y="4681538"/>
          <p14:tracePt t="127696" x="10017125" y="4681538"/>
          <p14:tracePt t="127696" x="10033000" y="4681538"/>
          <p14:tracePt t="127697" x="10047288" y="4681538"/>
          <p14:tracePt t="127698" x="10077450" y="4681538"/>
          <p14:tracePt t="127699" x="10091738" y="4681538"/>
          <p14:tracePt t="127700" x="10107613" y="4681538"/>
          <p14:tracePt t="127701" x="10121900" y="4681538"/>
          <p14:tracePt t="127703" x="10121900" y="4697413"/>
          <p14:tracePt t="127703" x="10137775" y="4697413"/>
          <p14:tracePt t="127704" x="10152063" y="4697413"/>
          <p14:tracePt t="127705" x="10167938" y="4697413"/>
          <p14:tracePt t="127706" x="10182225" y="4697413"/>
          <p14:tracePt t="127708" x="10198100" y="4697413"/>
          <p14:tracePt t="127710" x="10212388" y="4697413"/>
          <p14:tracePt t="127714" x="10228263" y="4697413"/>
          <p14:tracePt t="127735" x="10212388" y="4697413"/>
          <p14:tracePt t="127739" x="10198100" y="4697413"/>
          <p14:tracePt t="127739" x="10198100" y="4711700"/>
          <p14:tracePt t="127741" x="10182225" y="4711700"/>
          <p14:tracePt t="127742" x="10167938" y="4711700"/>
          <p14:tracePt t="127744" x="10152063" y="4711700"/>
          <p14:tracePt t="127746" x="10152063" y="4727575"/>
          <p14:tracePt t="127747" x="10137775" y="4727575"/>
          <p14:tracePt t="127748" x="10121900" y="4727575"/>
          <p14:tracePt t="127748" x="10107613" y="4727575"/>
          <p14:tracePt t="127749" x="10091738" y="4727575"/>
          <p14:tracePt t="127751" x="10077450" y="4727575"/>
          <p14:tracePt t="127752" x="10077450" y="4741863"/>
          <p14:tracePt t="127752" x="10063163" y="4741863"/>
          <p14:tracePt t="127753" x="10047288" y="4741863"/>
          <p14:tracePt t="127754" x="10033000" y="4741863"/>
          <p14:tracePt t="127755" x="10017125" y="4741863"/>
          <p14:tracePt t="127756" x="10002838" y="4741863"/>
          <p14:tracePt t="127757" x="10002838" y="4757738"/>
          <p14:tracePt t="127758" x="9986963" y="4757738"/>
          <p14:tracePt t="127759" x="9972675" y="4757738"/>
          <p14:tracePt t="127760" x="9956800" y="4757738"/>
          <p14:tracePt t="127761" x="9942513" y="4757738"/>
          <p14:tracePt t="127762" x="9928225" y="4757738"/>
          <p14:tracePt t="127763" x="9912350" y="4772025"/>
          <p14:tracePt t="127764" x="9898063" y="4772025"/>
          <p14:tracePt t="127765" x="9882188" y="4772025"/>
          <p14:tracePt t="127766" x="9852025" y="4772025"/>
          <p14:tracePt t="127767" x="9837738" y="4786313"/>
          <p14:tracePt t="127768" x="9821863" y="4786313"/>
          <p14:tracePt t="127769" x="9807575" y="4786313"/>
          <p14:tracePt t="127770" x="9793288" y="4786313"/>
          <p14:tracePt t="127771" x="9777413" y="4786313"/>
          <p14:tracePt t="127772" x="9763125" y="4786313"/>
          <p14:tracePt t="127773" x="9747250" y="4786313"/>
          <p14:tracePt t="127774" x="9732963" y="4786313"/>
          <p14:tracePt t="127775" x="9717088" y="4786313"/>
          <p14:tracePt t="127776" x="9702800" y="4786313"/>
          <p14:tracePt t="127777" x="9686925" y="4786313"/>
          <p14:tracePt t="127778" x="9672638" y="4802188"/>
          <p14:tracePt t="127779" x="9658350" y="4802188"/>
          <p14:tracePt t="127780" x="9642475" y="4802188"/>
          <p14:tracePt t="127781" x="9628188" y="4802188"/>
          <p14:tracePt t="127782" x="9612313" y="4802188"/>
          <p14:tracePt t="127783" x="9598025" y="4802188"/>
          <p14:tracePt t="127784" x="9582150" y="4802188"/>
          <p14:tracePt t="127787" x="9551988" y="4802188"/>
          <p14:tracePt t="127788" x="9537700" y="4802188"/>
          <p14:tracePt t="127788" x="9523413" y="4802188"/>
          <p14:tracePt t="127789" x="9507538" y="4802188"/>
          <p14:tracePt t="127790" x="9493250" y="4802188"/>
          <p14:tracePt t="127791" x="9477375" y="4802188"/>
          <p14:tracePt t="127792" x="9463088" y="4802188"/>
          <p14:tracePt t="127793" x="9447213" y="4802188"/>
          <p14:tracePt t="127794" x="9432925" y="4802188"/>
          <p14:tracePt t="127795" x="9417050" y="4802188"/>
          <p14:tracePt t="127796" x="9402763" y="4802188"/>
          <p14:tracePt t="127797" x="9388475" y="4802188"/>
          <p14:tracePt t="127798" x="9372600" y="4802188"/>
          <p14:tracePt t="127800" x="9358313" y="4802188"/>
          <p14:tracePt t="127800" x="9342438" y="4802188"/>
          <p14:tracePt t="127802" x="9328150" y="4802188"/>
          <p14:tracePt t="127804" x="9312275" y="4802188"/>
          <p14:tracePt t="127804" x="9297988" y="4802188"/>
          <p14:tracePt t="127805" x="9282113" y="4802188"/>
          <p14:tracePt t="127806" x="9267825" y="4802188"/>
          <p14:tracePt t="127807" x="9251950" y="4802188"/>
          <p14:tracePt t="127808" x="9237663" y="4802188"/>
          <p14:tracePt t="127809" x="9237663" y="4786313"/>
          <p14:tracePt t="127810" x="9223375" y="4786313"/>
          <p14:tracePt t="127811" x="9207500" y="4786313"/>
          <p14:tracePt t="127812" x="9193213" y="4786313"/>
          <p14:tracePt t="127814" x="9177338" y="4786313"/>
          <p14:tracePt t="127814" x="9177338" y="4772025"/>
          <p14:tracePt t="127815" x="9163050" y="4772025"/>
          <p14:tracePt t="127816" x="9147175" y="4772025"/>
          <p14:tracePt t="127817" x="9132888" y="4772025"/>
          <p14:tracePt t="127818" x="9117013" y="4757738"/>
          <p14:tracePt t="127819" x="9102725" y="4757738"/>
          <p14:tracePt t="127821" x="9088438" y="4757738"/>
          <p14:tracePt t="127821" x="9072563" y="4741863"/>
          <p14:tracePt t="127822" x="9058275" y="4741863"/>
          <p14:tracePt t="127823" x="9042400" y="4727575"/>
          <p14:tracePt t="127824" x="9028113" y="4727575"/>
          <p14:tracePt t="127825" x="9012238" y="4727575"/>
          <p14:tracePt t="127826" x="8982075" y="4711700"/>
          <p14:tracePt t="127827" x="8967788" y="4711700"/>
          <p14:tracePt t="127828" x="8953500" y="4697413"/>
          <p14:tracePt t="127829" x="8937625" y="4697413"/>
          <p14:tracePt t="127830" x="8923338" y="4681538"/>
          <p14:tracePt t="127831" x="8907463" y="4667250"/>
          <p14:tracePt t="127832" x="8877300" y="4667250"/>
          <p14:tracePt t="127834" x="8863013" y="4651375"/>
          <p14:tracePt t="127835" x="8847138" y="4651375"/>
          <p14:tracePt t="127835" x="8832850" y="4637088"/>
          <p14:tracePt t="127836" x="8802688" y="4622800"/>
          <p14:tracePt t="127837" x="8788400" y="4622800"/>
          <p14:tracePt t="127838" x="8772525" y="4606925"/>
          <p14:tracePt t="127839" x="8758238" y="4606925"/>
          <p14:tracePt t="127840" x="8742363" y="4592638"/>
          <p14:tracePt t="127841" x="8712200" y="4576763"/>
          <p14:tracePt t="127842" x="8697913" y="4576763"/>
          <p14:tracePt t="127844" x="8683625" y="4562475"/>
          <p14:tracePt t="127844" x="8653463" y="4546600"/>
          <p14:tracePt t="127845" x="8637588" y="4532313"/>
          <p14:tracePt t="127846" x="8623300" y="4532313"/>
          <p14:tracePt t="127847" x="8607425" y="4516438"/>
          <p14:tracePt t="127849" x="8577263" y="4502150"/>
          <p14:tracePt t="127849" x="8562975" y="4486275"/>
          <p14:tracePt t="127850" x="8548688" y="4486275"/>
          <p14:tracePt t="127851" x="8532813" y="4471988"/>
          <p14:tracePt t="127852" x="8518525" y="4457700"/>
          <p14:tracePt t="127853" x="8502650" y="4441825"/>
          <p14:tracePt t="127854" x="8488363" y="4427538"/>
          <p14:tracePt t="127855" x="8472488" y="4427538"/>
          <p14:tracePt t="127856" x="8458200" y="4411663"/>
          <p14:tracePt t="127857" x="8442325" y="4397375"/>
          <p14:tracePt t="127858" x="8428038" y="4381500"/>
          <p14:tracePt t="127859" x="8412163" y="4381500"/>
          <p14:tracePt t="127860" x="8397875" y="4367213"/>
          <p14:tracePt t="127861" x="8383588" y="4351338"/>
          <p14:tracePt t="127863" x="8383588" y="4337050"/>
          <p14:tracePt t="127863" x="8367713" y="4337050"/>
          <p14:tracePt t="127865" x="8353425" y="4321175"/>
          <p14:tracePt t="127865" x="8337550" y="4306888"/>
          <p14:tracePt t="127866" x="8337550" y="4292600"/>
          <p14:tracePt t="127867" x="8323263" y="4292600"/>
          <p14:tracePt t="127868" x="8323263" y="4276725"/>
          <p14:tracePt t="127869" x="8307388" y="4276725"/>
          <p14:tracePt t="127870" x="8307388" y="4262438"/>
          <p14:tracePt t="127871" x="8293100" y="4246563"/>
          <p14:tracePt t="127872" x="8293100" y="4232275"/>
          <p14:tracePt t="127873" x="8277225" y="4232275"/>
          <p14:tracePt t="127884" x="8262938" y="4127500"/>
          <p14:tracePt t="127888" x="8262938" y="4097338"/>
          <p14:tracePt t="127889" x="8262938" y="4081463"/>
          <p14:tracePt t="127890" x="8262938" y="4067175"/>
          <p14:tracePt t="127892" x="8262938" y="4051300"/>
          <p14:tracePt t="127894" x="8262938" y="4037013"/>
          <p14:tracePt t="127896" x="8262938" y="4021138"/>
          <p14:tracePt t="127897" x="8277225" y="4021138"/>
          <p14:tracePt t="127899" x="8277225" y="4006850"/>
          <p14:tracePt t="127901" x="8293100" y="3990975"/>
          <p14:tracePt t="127904" x="8293100" y="3976688"/>
          <p14:tracePt t="127906" x="8307388" y="3976688"/>
          <p14:tracePt t="127908" x="8307388" y="3962400"/>
          <p14:tracePt t="127910" x="8323263" y="3962400"/>
          <p14:tracePt t="127911" x="8323263" y="3946525"/>
          <p14:tracePt t="127915" x="8337550" y="3946525"/>
          <p14:tracePt t="127916" x="8337550" y="3932238"/>
          <p14:tracePt t="127918" x="8353425" y="3932238"/>
          <p14:tracePt t="127919" x="8353425" y="3916363"/>
          <p14:tracePt t="127921" x="8367713" y="3916363"/>
          <p14:tracePt t="127926" x="8383588" y="3916363"/>
          <p14:tracePt t="127930" x="8383588" y="3902075"/>
          <p14:tracePt t="127931" x="8397875" y="3902075"/>
          <p14:tracePt t="127934" x="8412163" y="3902075"/>
          <p14:tracePt t="127939" x="8428038" y="3902075"/>
          <p14:tracePt t="127942" x="8442325" y="3902075"/>
          <p14:tracePt t="127947" x="8458200" y="3902075"/>
          <p14:tracePt t="127949" x="8472488" y="3902075"/>
          <p14:tracePt t="127950" x="8488363" y="3902075"/>
          <p14:tracePt t="127953" x="8502650" y="3902075"/>
          <p14:tracePt t="127956" x="8518525" y="3902075"/>
          <p14:tracePt t="127958" x="8532813" y="3902075"/>
          <p14:tracePt t="127959" x="8548688" y="3902075"/>
          <p14:tracePt t="127962" x="8562975" y="3902075"/>
          <p14:tracePt t="127962" x="8577263" y="3902075"/>
          <p14:tracePt t="127965" x="8593138" y="3902075"/>
          <p14:tracePt t="127967" x="8607425" y="3902075"/>
          <p14:tracePt t="127968" x="8623300" y="3902075"/>
          <p14:tracePt t="127968" x="8623300" y="3916363"/>
          <p14:tracePt t="127969" x="8637588" y="3916363"/>
          <p14:tracePt t="127970" x="8653463" y="3916363"/>
          <p14:tracePt t="127972" x="8667750" y="3916363"/>
          <p14:tracePt t="127973" x="8683625" y="3916363"/>
          <p14:tracePt t="127974" x="8683625" y="3932238"/>
          <p14:tracePt t="127975" x="8697913" y="3932238"/>
          <p14:tracePt t="127976" x="8712200" y="3932238"/>
          <p14:tracePt t="127978" x="8728075" y="3932238"/>
          <p14:tracePt t="127980" x="8728075" y="3946525"/>
          <p14:tracePt t="127980" x="8742363" y="3946525"/>
          <p14:tracePt t="127982" x="8758238" y="3946525"/>
          <p14:tracePt t="127982" x="8772525" y="3946525"/>
          <p14:tracePt t="127983" x="8772525" y="3962400"/>
          <p14:tracePt t="127984" x="8788400" y="3962400"/>
          <p14:tracePt t="127986" x="8802688" y="3962400"/>
          <p14:tracePt t="127988" x="8802688" y="3976688"/>
          <p14:tracePt t="127988" x="8818563" y="3976688"/>
          <p14:tracePt t="127990" x="8832850" y="3976688"/>
          <p14:tracePt t="127992" x="8832850" y="3990975"/>
          <p14:tracePt t="127993" x="8847138" y="3990975"/>
          <p14:tracePt t="127995" x="8863013" y="3990975"/>
          <p14:tracePt t="127996" x="8877300" y="3990975"/>
          <p14:tracePt t="127997" x="8877300" y="4006850"/>
          <p14:tracePt t="127999" x="8893175" y="4006850"/>
          <p14:tracePt t="128000" x="8907463" y="4021138"/>
          <p14:tracePt t="128004" x="8923338" y="4021138"/>
          <p14:tracePt t="128005" x="8923338" y="4037013"/>
          <p14:tracePt t="128007" x="8937625" y="4037013"/>
          <p14:tracePt t="128009" x="8937625" y="4051300"/>
          <p14:tracePt t="128010" x="8953500" y="4051300"/>
          <p14:tracePt t="128012" x="8953500" y="4067175"/>
          <p14:tracePt t="128017" x="8967788" y="4067175"/>
          <p14:tracePt t="128018" x="8967788" y="4081463"/>
          <p14:tracePt t="128022" x="8967788" y="4097338"/>
          <p14:tracePt t="128029" x="8967788" y="4111625"/>
          <p14:tracePt t="128033" x="8967788" y="4127500"/>
          <p14:tracePt t="128038" x="8967788" y="4141788"/>
          <p14:tracePt t="128042" x="8967788" y="4156075"/>
          <p14:tracePt t="128044" x="8953500" y="4156075"/>
          <p14:tracePt t="128044" x="8953500" y="4171950"/>
          <p14:tracePt t="128046" x="8937625" y="4171950"/>
          <p14:tracePt t="128048" x="8937625" y="4186238"/>
          <p14:tracePt t="128050" x="8923338" y="4202113"/>
          <p14:tracePt t="128051" x="8907463" y="4202113"/>
          <p14:tracePt t="128053" x="8893175" y="4202113"/>
          <p14:tracePt t="128054" x="8893175" y="4216400"/>
          <p14:tracePt t="128055" x="8877300" y="4216400"/>
          <p14:tracePt t="128056" x="8863013" y="4216400"/>
          <p14:tracePt t="128057" x="8863013" y="4232275"/>
          <p14:tracePt t="128058" x="8847138" y="4232275"/>
          <p14:tracePt t="128059" x="8832850" y="4232275"/>
          <p14:tracePt t="128060" x="8818563" y="4232275"/>
          <p14:tracePt t="128061" x="8818563" y="4246563"/>
          <p14:tracePt t="128062" x="8802688" y="4246563"/>
          <p14:tracePt t="128064" x="8772525" y="4246563"/>
          <p14:tracePt t="128065" x="8758238" y="4246563"/>
          <p14:tracePt t="128066" x="8742363" y="4246563"/>
          <p14:tracePt t="128067" x="8728075" y="4246563"/>
          <p14:tracePt t="128068" x="8712200" y="4246563"/>
          <p14:tracePt t="128069" x="8697913" y="4262438"/>
          <p14:tracePt t="128071" x="8683625" y="4262438"/>
          <p14:tracePt t="128071" x="8667750" y="4262438"/>
          <p14:tracePt t="128072" x="8653463" y="4262438"/>
          <p14:tracePt t="128073" x="8637588" y="4262438"/>
          <p14:tracePt t="128074" x="8623300" y="4262438"/>
          <p14:tracePt t="128075" x="8607425" y="4262438"/>
          <p14:tracePt t="128076" x="8577263" y="4262438"/>
          <p14:tracePt t="128078" x="8562975" y="4262438"/>
          <p14:tracePt t="128078" x="8548688" y="4262438"/>
          <p14:tracePt t="128079" x="8532813" y="4262438"/>
          <p14:tracePt t="128080" x="8518525" y="4262438"/>
          <p14:tracePt t="128081" x="8488363" y="4262438"/>
          <p14:tracePt t="128083" x="8472488" y="4262438"/>
          <p14:tracePt t="128083" x="8458200" y="4262438"/>
          <p14:tracePt t="128085" x="8442325" y="4262438"/>
          <p14:tracePt t="128085" x="8412163" y="4262438"/>
          <p14:tracePt t="128086" x="8397875" y="4262438"/>
          <p14:tracePt t="128087" x="8383588" y="4262438"/>
          <p14:tracePt t="128088" x="8367713" y="4262438"/>
          <p14:tracePt t="128089" x="8337550" y="4262438"/>
          <p14:tracePt t="128090" x="8323263" y="4262438"/>
          <p14:tracePt t="128092" x="8307388" y="4262438"/>
          <p14:tracePt t="128092" x="8293100" y="4262438"/>
          <p14:tracePt t="128093" x="8277225" y="4262438"/>
          <p14:tracePt t="128094" x="8262938" y="4262438"/>
          <p14:tracePt t="128095" x="8248650" y="4262438"/>
          <p14:tracePt t="128096" x="8232775" y="4262438"/>
          <p14:tracePt t="128097" x="8218488" y="4246563"/>
          <p14:tracePt t="128099" x="8202613" y="4246563"/>
          <p14:tracePt t="128100" x="8188325" y="4246563"/>
          <p14:tracePt t="128100" x="8172450" y="4246563"/>
          <p14:tracePt t="128101" x="8158163" y="4246563"/>
          <p14:tracePt t="128102" x="8142288" y="4246563"/>
          <p14:tracePt t="128103" x="8142288" y="4232275"/>
          <p14:tracePt t="128104" x="8128000" y="4232275"/>
          <p14:tracePt t="128108" x="8113713" y="4232275"/>
          <p14:tracePt t="128119" x="8113713" y="4216400"/>
          <p14:tracePt t="128127" x="8113713" y="4202113"/>
          <p14:tracePt t="128129" x="8128000" y="4202113"/>
          <p14:tracePt t="128131" x="8128000" y="4186238"/>
          <p14:tracePt t="128132" x="8142288" y="4186238"/>
          <p14:tracePt t="128132" x="8142288" y="4171950"/>
          <p14:tracePt t="128134" x="8158163" y="4171950"/>
          <p14:tracePt t="128135" x="8158163" y="4156075"/>
          <p14:tracePt t="128137" x="8172450" y="4156075"/>
          <p14:tracePt t="128138" x="8172450" y="4141788"/>
          <p14:tracePt t="128140" x="8188325" y="4141788"/>
          <p14:tracePt t="128140" x="8188325" y="4127500"/>
          <p14:tracePt t="128141" x="8202613" y="4127500"/>
          <p14:tracePt t="128142" x="8218488" y="4127500"/>
          <p14:tracePt t="128143" x="8218488" y="4111625"/>
          <p14:tracePt t="128144" x="8232775" y="4111625"/>
          <p14:tracePt t="128145" x="8248650" y="4097338"/>
          <p14:tracePt t="128148" x="8262938" y="4081463"/>
          <p14:tracePt t="128149" x="8293100" y="4081463"/>
          <p14:tracePt t="128150" x="8293100" y="4067175"/>
          <p14:tracePt t="128151" x="8307388" y="4067175"/>
          <p14:tracePt t="128152" x="8323263" y="4067175"/>
          <p14:tracePt t="128153" x="8337550" y="4067175"/>
          <p14:tracePt t="128154" x="8337550" y="4051300"/>
          <p14:tracePt t="128155" x="8353425" y="4051300"/>
          <p14:tracePt t="128156" x="8367713" y="4051300"/>
          <p14:tracePt t="128157" x="8383588" y="4051300"/>
          <p14:tracePt t="128158" x="8412163" y="4037013"/>
          <p14:tracePt t="128159" x="8428038" y="4037013"/>
          <p14:tracePt t="128161" x="8458200" y="4037013"/>
          <p14:tracePt t="128163" x="8472488" y="4037013"/>
          <p14:tracePt t="128163" x="8488363" y="4021138"/>
          <p14:tracePt t="128164" x="8518525" y="4021138"/>
          <p14:tracePt t="128165" x="8532813" y="4021138"/>
          <p14:tracePt t="128166" x="8548688" y="4021138"/>
          <p14:tracePt t="128168" x="8562975" y="4021138"/>
          <p14:tracePt t="128168" x="8577263" y="4006850"/>
          <p14:tracePt t="128169" x="8607425" y="4006850"/>
          <p14:tracePt t="128170" x="8623300" y="4006850"/>
          <p14:tracePt t="128172" x="8637588" y="4006850"/>
          <p14:tracePt t="128172" x="8667750" y="4006850"/>
          <p14:tracePt t="128173" x="8683625" y="4006850"/>
          <p14:tracePt t="128175" x="8712200" y="4006850"/>
          <p14:tracePt t="128175" x="8728075" y="4006850"/>
          <p14:tracePt t="128176" x="8742363" y="4006850"/>
          <p14:tracePt t="128177" x="8772525" y="4006850"/>
          <p14:tracePt t="128178" x="8788400" y="3990975"/>
          <p14:tracePt t="128179" x="8802688" y="3990975"/>
          <p14:tracePt t="128180" x="8832850" y="3990975"/>
          <p14:tracePt t="128182" x="8863013" y="3990975"/>
          <p14:tracePt t="128183" x="8893175" y="3990975"/>
          <p14:tracePt t="128184" x="8907463" y="3990975"/>
          <p14:tracePt t="128185" x="8937625" y="3990975"/>
          <p14:tracePt t="128186" x="8953500" y="3990975"/>
          <p14:tracePt t="128187" x="8982075" y="3990975"/>
          <p14:tracePt t="128189" x="8997950" y="3990975"/>
          <p14:tracePt t="128189" x="9028113" y="3990975"/>
          <p14:tracePt t="128190" x="9042400" y="3990975"/>
          <p14:tracePt t="128191" x="9058275" y="3990975"/>
          <p14:tracePt t="128192" x="9088438" y="3990975"/>
          <p14:tracePt t="128193" x="9102725" y="3990975"/>
          <p14:tracePt t="128194" x="9117013" y="3990975"/>
          <p14:tracePt t="128196" x="9177338" y="4006850"/>
          <p14:tracePt t="128197" x="9193213" y="4006850"/>
          <p14:tracePt t="128198" x="9207500" y="4006850"/>
          <p14:tracePt t="128199" x="9223375" y="4006850"/>
          <p14:tracePt t="128200" x="9251950" y="4006850"/>
          <p14:tracePt t="128201" x="9267825" y="4021138"/>
          <p14:tracePt t="128203" x="9282113" y="4021138"/>
          <p14:tracePt t="128203" x="9312275" y="4021138"/>
          <p14:tracePt t="128204" x="9328150" y="4037013"/>
          <p14:tracePt t="128205" x="9342438" y="4037013"/>
          <p14:tracePt t="128206" x="9372600" y="4037013"/>
          <p14:tracePt t="128207" x="9388475" y="4051300"/>
          <p14:tracePt t="128208" x="9402763" y="4051300"/>
          <p14:tracePt t="128210" x="9417050" y="4051300"/>
          <p14:tracePt t="128210" x="9447213" y="4067175"/>
          <p14:tracePt t="128211" x="9463088" y="4067175"/>
          <p14:tracePt t="128212" x="9477375" y="4081463"/>
          <p14:tracePt t="128213" x="9493250" y="4081463"/>
          <p14:tracePt t="128214" x="9507538" y="4097338"/>
          <p14:tracePt t="128215" x="9523413" y="4097338"/>
          <p14:tracePt t="128216" x="9537700" y="4111625"/>
          <p14:tracePt t="128217" x="9551988" y="4111625"/>
          <p14:tracePt t="128218" x="9567863" y="4127500"/>
          <p14:tracePt t="128219" x="9582150" y="4127500"/>
          <p14:tracePt t="128220" x="9598025" y="4141788"/>
          <p14:tracePt t="128221" x="9612313" y="4156075"/>
          <p14:tracePt t="128222" x="9628188" y="4156075"/>
          <p14:tracePt t="128223" x="9628188" y="4171950"/>
          <p14:tracePt t="128224" x="9642475" y="4171950"/>
          <p14:tracePt t="128225" x="9642475" y="4186238"/>
          <p14:tracePt t="128226" x="9658350" y="4202113"/>
          <p14:tracePt t="128227" x="9672638" y="4202113"/>
          <p14:tracePt t="128228" x="9672638" y="4216400"/>
          <p14:tracePt t="128229" x="9686925" y="4232275"/>
          <p14:tracePt t="128231" x="9702800" y="4246563"/>
          <p14:tracePt t="128231" x="9702800" y="4262438"/>
          <p14:tracePt t="128232" x="9702800" y="4276725"/>
          <p14:tracePt t="128233" x="9717088" y="4276725"/>
          <p14:tracePt t="128234" x="9717088" y="4292600"/>
          <p14:tracePt t="128235" x="9717088" y="4306888"/>
          <p14:tracePt t="128238" x="9717088" y="4321175"/>
          <p14:tracePt t="128238" x="9732963" y="4321175"/>
          <p14:tracePt t="128239" x="9732963" y="4337050"/>
          <p14:tracePt t="128240" x="9732963" y="4351338"/>
          <p14:tracePt t="128242" x="9732963" y="4367213"/>
          <p14:tracePt t="128245" x="9732963" y="4381500"/>
          <p14:tracePt t="128245" x="9732963" y="4397375"/>
          <p14:tracePt t="128247" x="9732963" y="4411663"/>
          <p14:tracePt t="128248" x="9732963" y="4427538"/>
          <p14:tracePt t="128250" x="9732963" y="4441825"/>
          <p14:tracePt t="128251" x="9732963" y="4457700"/>
          <p14:tracePt t="128252" x="9717088" y="4457700"/>
          <p14:tracePt t="128253" x="9717088" y="4471988"/>
          <p14:tracePt t="128254" x="9717088" y="4486275"/>
          <p14:tracePt t="128255" x="9702800" y="4502150"/>
          <p14:tracePt t="128257" x="9702800" y="4516438"/>
          <p14:tracePt t="128258" x="9686925" y="4516438"/>
          <p14:tracePt t="128259" x="9686925" y="4532313"/>
          <p14:tracePt t="128260" x="9672638" y="4532313"/>
          <p14:tracePt t="128261" x="9672638" y="4546600"/>
          <p14:tracePt t="128262" x="9658350" y="4546600"/>
          <p14:tracePt t="128263" x="9658350" y="4562475"/>
          <p14:tracePt t="128264" x="9642475" y="4576763"/>
          <p14:tracePt t="128265" x="9628188" y="4576763"/>
          <p14:tracePt t="128266" x="9628188" y="4592638"/>
          <p14:tracePt t="128267" x="9612313" y="4606925"/>
          <p14:tracePt t="128268" x="9598025" y="4622800"/>
          <p14:tracePt t="128269" x="9582150" y="4622800"/>
          <p14:tracePt t="128270" x="9567863" y="4637088"/>
          <p14:tracePt t="128271" x="9551988" y="4651375"/>
          <p14:tracePt t="128272" x="9537700" y="4651375"/>
          <p14:tracePt t="128273" x="9523413" y="4667250"/>
          <p14:tracePt t="128274" x="9507538" y="4681538"/>
          <p14:tracePt t="128275" x="9493250" y="4681538"/>
          <p14:tracePt t="128276" x="9477375" y="4697413"/>
          <p14:tracePt t="128277" x="9447213" y="4697413"/>
          <p14:tracePt t="128278" x="9432925" y="4711700"/>
          <p14:tracePt t="128279" x="9417050" y="4711700"/>
          <p14:tracePt t="128280" x="9388475" y="4727575"/>
          <p14:tracePt t="128281" x="9372600" y="4727575"/>
          <p14:tracePt t="128282" x="9342438" y="4727575"/>
          <p14:tracePt t="128283" x="9328150" y="4741863"/>
          <p14:tracePt t="128284" x="9297988" y="4741863"/>
          <p14:tracePt t="128285" x="9267825" y="4741863"/>
          <p14:tracePt t="128286" x="9251950" y="4741863"/>
          <p14:tracePt t="128287" x="9223375" y="4757738"/>
          <p14:tracePt t="128288" x="9193213" y="4757738"/>
          <p14:tracePt t="128289" x="9163050" y="4757738"/>
          <p14:tracePt t="128290" x="9132888" y="4757738"/>
          <p14:tracePt t="128291" x="9102725" y="4757738"/>
          <p14:tracePt t="128292" x="9072563" y="4757738"/>
          <p14:tracePt t="128293" x="9042400" y="4757738"/>
          <p14:tracePt t="128295" x="9028113" y="4757738"/>
          <p14:tracePt t="128295" x="8982075" y="4757738"/>
          <p14:tracePt t="128296" x="8953500" y="4757738"/>
          <p14:tracePt t="128297" x="8923338" y="4757738"/>
          <p14:tracePt t="128298" x="8893175" y="4757738"/>
          <p14:tracePt t="128299" x="8863013" y="4757738"/>
          <p14:tracePt t="128300" x="8818563" y="4757738"/>
          <p14:tracePt t="128301" x="8788400" y="4757738"/>
          <p14:tracePt t="128302" x="8758238" y="4757738"/>
          <p14:tracePt t="128303" x="8712200" y="4757738"/>
          <p14:tracePt t="128304" x="8683625" y="4757738"/>
          <p14:tracePt t="128305" x="8637588" y="4757738"/>
          <p14:tracePt t="128306" x="8607425" y="4757738"/>
          <p14:tracePt t="128307" x="8577263" y="4741863"/>
          <p14:tracePt t="128308" x="8532813" y="4741863"/>
          <p14:tracePt t="128309" x="8488363" y="4741863"/>
          <p14:tracePt t="128310" x="8458200" y="4727575"/>
          <p14:tracePt t="128311" x="8412163" y="4727575"/>
          <p14:tracePt t="128313" x="8383588" y="4711700"/>
          <p14:tracePt t="128315" x="8307388" y="4711700"/>
          <p14:tracePt t="128316" x="8262938" y="4697413"/>
          <p14:tracePt t="128316" x="8218488" y="4697413"/>
          <p14:tracePt t="128317" x="8188325" y="4681538"/>
          <p14:tracePt t="128318" x="8142288" y="4681538"/>
          <p14:tracePt t="128319" x="8097838" y="4667250"/>
          <p14:tracePt t="128321" x="8067675" y="4651375"/>
          <p14:tracePt t="128321" x="8023225" y="4651375"/>
          <p14:tracePt t="128322" x="7993063" y="4637088"/>
          <p14:tracePt t="128324" x="7948613" y="4637088"/>
          <p14:tracePt t="128324" x="7918450" y="4622800"/>
          <p14:tracePt t="128325" x="7888288" y="4622800"/>
          <p14:tracePt t="128326" x="7843838" y="4606925"/>
          <p14:tracePt t="128328" x="7797800" y="4592638"/>
          <p14:tracePt t="128328" x="7767638" y="4592638"/>
          <p14:tracePt t="128329" x="7723188" y="4576763"/>
          <p14:tracePt t="128330" x="7693025" y="4562475"/>
          <p14:tracePt t="128331" x="7662863" y="4546600"/>
          <p14:tracePt t="128332" x="7618413" y="4546600"/>
          <p14:tracePt t="128333" x="7588250" y="4532313"/>
          <p14:tracePt t="128335" x="7558088" y="4516438"/>
          <p14:tracePt t="128335" x="7527925" y="4516438"/>
          <p14:tracePt t="128336" x="7483475" y="4502150"/>
          <p14:tracePt t="128337" x="7467600" y="4486275"/>
          <p14:tracePt t="128338" x="7437438" y="4486275"/>
          <p14:tracePt t="128339" x="7408863" y="4471988"/>
          <p14:tracePt t="128340" x="7378700" y="4457700"/>
          <p14:tracePt t="128342" x="7362825" y="4457700"/>
          <p14:tracePt t="128342" x="7332663" y="4441825"/>
          <p14:tracePt t="128344" x="7302500" y="4427538"/>
          <p14:tracePt t="128344" x="7288213" y="4411663"/>
          <p14:tracePt t="128345" x="7273925" y="4411663"/>
          <p14:tracePt t="128346" x="7258050" y="4397375"/>
          <p14:tracePt t="128347" x="7243763" y="4381500"/>
          <p14:tracePt t="128348" x="7227888" y="4381500"/>
          <p14:tracePt t="128349" x="7213600" y="4367213"/>
          <p14:tracePt t="128351" x="7197725" y="4367213"/>
          <p14:tracePt t="128351" x="7197725" y="4351338"/>
          <p14:tracePt t="128352" x="7183438" y="4351338"/>
          <p14:tracePt t="128353" x="7183438" y="4337050"/>
          <p14:tracePt t="128354" x="7167563" y="4337050"/>
          <p14:tracePt t="128355" x="7167563" y="4321175"/>
          <p14:tracePt t="128357" x="7167563" y="4306888"/>
          <p14:tracePt t="128361" x="7167563" y="4292600"/>
          <p14:tracePt t="128365" x="7167563" y="4276725"/>
          <p14:tracePt t="128367" x="7183438" y="4262438"/>
          <p14:tracePt t="128370" x="7197725" y="4262438"/>
          <p14:tracePt t="128370" x="7197725" y="4246563"/>
          <p14:tracePt t="128371" x="7213600" y="4246563"/>
          <p14:tracePt t="128372" x="7213600" y="4232275"/>
          <p14:tracePt t="128373" x="7227888" y="4232275"/>
          <p14:tracePt t="128374" x="7227888" y="4216400"/>
          <p14:tracePt t="128375" x="7243763" y="4202113"/>
          <p14:tracePt t="128376" x="7258050" y="4186238"/>
          <p14:tracePt t="128377" x="7273925" y="4186238"/>
          <p14:tracePt t="128378" x="7288213" y="4171950"/>
          <p14:tracePt t="128379" x="7302500" y="4156075"/>
          <p14:tracePt t="128380" x="7318375" y="4141788"/>
          <p14:tracePt t="128381" x="7332663" y="4141788"/>
          <p14:tracePt t="128382" x="7348538" y="4127500"/>
          <p14:tracePt t="128383" x="7378700" y="4111625"/>
          <p14:tracePt t="128384" x="7392988" y="4097338"/>
          <p14:tracePt t="128385" x="7408863" y="4081463"/>
          <p14:tracePt t="128386" x="7437438" y="4067175"/>
          <p14:tracePt t="128387" x="7453313" y="4067175"/>
          <p14:tracePt t="128388" x="7483475" y="4051300"/>
          <p14:tracePt t="128389" x="7497763" y="4037013"/>
          <p14:tracePt t="128390" x="7527925" y="4021138"/>
          <p14:tracePt t="128391" x="7558088" y="4006850"/>
          <p14:tracePt t="128392" x="7572375" y="3990975"/>
          <p14:tracePt t="128393" x="7602538" y="3990975"/>
          <p14:tracePt t="128394" x="7632700" y="3976688"/>
          <p14:tracePt t="128395" x="7662863" y="3962400"/>
          <p14:tracePt t="128396" x="7693025" y="3962400"/>
          <p14:tracePt t="128397" x="7723188" y="3946525"/>
          <p14:tracePt t="128398" x="7753350" y="3946525"/>
          <p14:tracePt t="128399" x="7783513" y="3932238"/>
          <p14:tracePt t="128400" x="7813675" y="3932238"/>
          <p14:tracePt t="128401" x="7843838" y="3916363"/>
          <p14:tracePt t="128402" x="7872413" y="3916363"/>
          <p14:tracePt t="128403" x="7902575" y="3902075"/>
          <p14:tracePt t="128404" x="7948613" y="3902075"/>
          <p14:tracePt t="128405" x="7978775" y="3886200"/>
          <p14:tracePt t="128406" x="8007350" y="3886200"/>
          <p14:tracePt t="128407" x="8053388" y="3886200"/>
          <p14:tracePt t="128408" x="8083550" y="3871913"/>
          <p14:tracePt t="128409" x="8128000" y="3871913"/>
          <p14:tracePt t="128410" x="8158163" y="3871913"/>
          <p14:tracePt t="128411" x="8188325" y="3871913"/>
          <p14:tracePt t="128412" x="8232775" y="3871913"/>
          <p14:tracePt t="128413" x="8262938" y="3871913"/>
          <p14:tracePt t="128418" x="8412163" y="3856038"/>
          <p14:tracePt t="128418" x="8442325" y="3856038"/>
          <p14:tracePt t="128419" x="8488363" y="3856038"/>
          <p14:tracePt t="128420" x="8518525" y="3856038"/>
          <p14:tracePt t="128421" x="8562975" y="3856038"/>
          <p14:tracePt t="128423" x="8593138" y="3856038"/>
          <p14:tracePt t="128423" x="8623300" y="3856038"/>
          <p14:tracePt t="128426" x="8697913" y="3856038"/>
          <p14:tracePt t="128426" x="8728075" y="3856038"/>
          <p14:tracePt t="128428" x="8772525" y="3856038"/>
          <p14:tracePt t="128428" x="8802688" y="3871913"/>
          <p14:tracePt t="128429" x="8832850" y="3871913"/>
          <p14:tracePt t="128430" x="8863013" y="3871913"/>
          <p14:tracePt t="128431" x="8893175" y="3886200"/>
          <p14:tracePt t="128433" x="8937625" y="3886200"/>
          <p14:tracePt t="128433" x="8967788" y="3886200"/>
          <p14:tracePt t="128434" x="8997950" y="3902075"/>
          <p14:tracePt t="128435" x="9028113" y="3902075"/>
          <p14:tracePt t="128436" x="9058275" y="3916363"/>
          <p14:tracePt t="128437" x="9088438" y="3916363"/>
          <p14:tracePt t="128439" x="9117013" y="3932238"/>
          <p14:tracePt t="128439" x="9147175" y="3932238"/>
          <p14:tracePt t="128440" x="9163050" y="3946525"/>
          <p14:tracePt t="128441" x="9193213" y="3946525"/>
          <p14:tracePt t="128442" x="9223375" y="3946525"/>
          <p14:tracePt t="128443" x="9237663" y="3962400"/>
          <p14:tracePt t="128444" x="9267825" y="3976688"/>
          <p14:tracePt t="128446" x="9328150" y="3990975"/>
          <p14:tracePt t="128447" x="9342438" y="4006850"/>
          <p14:tracePt t="128448" x="9372600" y="4006850"/>
          <p14:tracePt t="128449" x="9388475" y="4021138"/>
          <p14:tracePt t="128450" x="9402763" y="4037013"/>
          <p14:tracePt t="128451" x="9432925" y="4037013"/>
          <p14:tracePt t="128453" x="9447213" y="4051300"/>
          <p14:tracePt t="128453" x="9463088" y="4067175"/>
          <p14:tracePt t="128454" x="9477375" y="4067175"/>
          <p14:tracePt t="128455" x="9493250" y="4081463"/>
          <p14:tracePt t="128456" x="9507538" y="4097338"/>
          <p14:tracePt t="128457" x="9523413" y="4111625"/>
          <p14:tracePt t="128458" x="9537700" y="4111625"/>
          <p14:tracePt t="128460" x="9551988" y="4127500"/>
          <p14:tracePt t="128460" x="9567863" y="4141788"/>
          <p14:tracePt t="128462" x="9582150" y="4141788"/>
          <p14:tracePt t="128462" x="9582150" y="4156075"/>
          <p14:tracePt t="128463" x="9598025" y="4171950"/>
          <p14:tracePt t="128464" x="9612313" y="4186238"/>
          <p14:tracePt t="128465" x="9612313" y="4202113"/>
          <p14:tracePt t="128466" x="9628188" y="4202113"/>
          <p14:tracePt t="128467" x="9628188" y="4216400"/>
          <p14:tracePt t="128468" x="9628188" y="4232275"/>
          <p14:tracePt t="128469" x="9642475" y="4232275"/>
          <p14:tracePt t="128470" x="9642475" y="4246563"/>
          <p14:tracePt t="128471" x="9642475" y="4262438"/>
          <p14:tracePt t="128472" x="9642475" y="4276725"/>
          <p14:tracePt t="128475" x="9658350" y="4292600"/>
          <p14:tracePt t="128475" x="9658350" y="4306888"/>
          <p14:tracePt t="128476" x="9658350" y="4321175"/>
          <p14:tracePt t="128477" x="9658350" y="4337050"/>
          <p14:tracePt t="128478" x="9658350" y="4351338"/>
          <p14:tracePt t="128479" x="9658350" y="4367213"/>
          <p14:tracePt t="128480" x="9658350" y="4381500"/>
          <p14:tracePt t="128481" x="9642475" y="4381500"/>
          <p14:tracePt t="128482" x="9642475" y="4397375"/>
          <p14:tracePt t="128483" x="9642475" y="4411663"/>
          <p14:tracePt t="128484" x="9642475" y="4427538"/>
          <p14:tracePt t="128485" x="9628188" y="4427538"/>
          <p14:tracePt t="128486" x="9628188" y="4441825"/>
          <p14:tracePt t="128487" x="9628188" y="4457700"/>
          <p14:tracePt t="128488" x="9612313" y="4457700"/>
          <p14:tracePt t="128489" x="9612313" y="4471988"/>
          <p14:tracePt t="128490" x="9598025" y="4486275"/>
          <p14:tracePt t="128491" x="9582150" y="4502150"/>
          <p14:tracePt t="128492" x="9567863" y="4516438"/>
          <p14:tracePt t="128493" x="9551988" y="4532313"/>
          <p14:tracePt t="128494" x="9551988" y="4546600"/>
          <p14:tracePt t="128495" x="9537700" y="4562475"/>
          <p14:tracePt t="128496" x="9523413" y="4576763"/>
          <p14:tracePt t="128497" x="9493250" y="4592638"/>
          <p14:tracePt t="128498" x="9477375" y="4606925"/>
          <p14:tracePt t="128500" x="9463088" y="4622800"/>
          <p14:tracePt t="128500" x="9447213" y="4622800"/>
          <p14:tracePt t="128501" x="9417050" y="4637088"/>
          <p14:tracePt t="128502" x="9402763" y="4651375"/>
          <p14:tracePt t="128503" x="9388475" y="4667250"/>
          <p14:tracePt t="128504" x="9358313" y="4681538"/>
          <p14:tracePt t="128505" x="9328150" y="4697413"/>
          <p14:tracePt t="128506" x="9297988" y="4711700"/>
          <p14:tracePt t="128507" x="9282113" y="4727575"/>
          <p14:tracePt t="128508" x="9251950" y="4741863"/>
          <p14:tracePt t="128509" x="9223375" y="4741863"/>
          <p14:tracePt t="128511" x="9193213" y="4772025"/>
          <p14:tracePt t="128511" x="9163050" y="4772025"/>
          <p14:tracePt t="128512" x="9132888" y="4786313"/>
          <p14:tracePt t="128513" x="9088438" y="4802188"/>
          <p14:tracePt t="128514" x="9058275" y="4816475"/>
          <p14:tracePt t="128515" x="9012238" y="4832350"/>
          <p14:tracePt t="128516" x="8982075" y="4832350"/>
          <p14:tracePt t="128517" x="8953500" y="4846638"/>
          <p14:tracePt t="128518" x="8907463" y="4862513"/>
          <p14:tracePt t="128519" x="8863013" y="4876800"/>
          <p14:tracePt t="128520" x="8818563" y="4892675"/>
          <p14:tracePt t="128521" x="8772525" y="4892675"/>
          <p14:tracePt t="128522" x="8728075" y="4906963"/>
          <p14:tracePt t="128523" x="8683625" y="4922838"/>
          <p14:tracePt t="128524" x="8637588" y="4922838"/>
          <p14:tracePt t="128525" x="8593138" y="4937125"/>
          <p14:tracePt t="128526" x="8548688" y="4951413"/>
          <p14:tracePt t="128527" x="8488363" y="4951413"/>
          <p14:tracePt t="128528" x="8442325" y="4967288"/>
          <p14:tracePt t="128529" x="8383588" y="4967288"/>
          <p14:tracePt t="128530" x="8337550" y="4981575"/>
          <p14:tracePt t="128531" x="8277225" y="4981575"/>
          <p14:tracePt t="128532" x="8218488" y="4997450"/>
          <p14:tracePt t="128533" x="8172450" y="5011738"/>
          <p14:tracePt t="128534" x="8113713" y="5011738"/>
          <p14:tracePt t="128535" x="8053388" y="5027613"/>
          <p14:tracePt t="128536" x="7993063" y="5027613"/>
          <p14:tracePt t="128537" x="7932738" y="5027613"/>
          <p14:tracePt t="128538" x="7872413" y="5041900"/>
          <p14:tracePt t="128539" x="7813675" y="5041900"/>
          <p14:tracePt t="128540" x="7737475" y="5057775"/>
          <p14:tracePt t="128541" x="7678738" y="5057775"/>
          <p14:tracePt t="128542" x="7618413" y="5072063"/>
          <p14:tracePt t="128543" x="7558088" y="5072063"/>
          <p14:tracePt t="128544" x="7483475" y="5072063"/>
          <p14:tracePt t="128546" x="7423150" y="5072063"/>
          <p14:tracePt t="128546" x="7348538" y="5087938"/>
          <p14:tracePt t="128547" x="7288213" y="5087938"/>
          <p14:tracePt t="128548" x="7213600" y="5102225"/>
          <p14:tracePt t="128549" x="7138988" y="5102225"/>
          <p14:tracePt t="128550" x="7062788" y="5102225"/>
          <p14:tracePt t="128551" x="7004050" y="5102225"/>
          <p14:tracePt t="128552" x="6913563" y="5116513"/>
          <p14:tracePt t="128553" x="6838950" y="5116513"/>
          <p14:tracePt t="128554" x="6762750" y="5116513"/>
          <p14:tracePt t="128555" x="6688138" y="5132388"/>
          <p14:tracePt t="128557" x="6523038" y="5132388"/>
          <p14:tracePt t="128558" x="6448425" y="5146675"/>
          <p14:tracePt t="128559" x="6373813" y="5146675"/>
          <p14:tracePt t="128560" x="6283325" y="5146675"/>
          <p14:tracePt t="128561" x="6192838" y="5146675"/>
          <p14:tracePt t="128562" x="6118225" y="5146675"/>
          <p14:tracePt t="128564" x="6027738" y="5146675"/>
          <p14:tracePt t="128564" x="5938838" y="5146675"/>
          <p14:tracePt t="128565" x="5864225" y="5162550"/>
          <p14:tracePt t="128566" x="5773738" y="5162550"/>
          <p14:tracePt t="128567" x="5683250" y="5162550"/>
          <p14:tracePt t="128568" x="5594350" y="5162550"/>
          <p14:tracePt t="128569" x="5518150" y="5162550"/>
          <p14:tracePt t="128571" x="5413375" y="5162550"/>
          <p14:tracePt t="128571" x="5324475" y="5176838"/>
          <p14:tracePt t="128572" x="5233988" y="5176838"/>
          <p14:tracePt t="128573" x="5143500" y="5176838"/>
          <p14:tracePt t="128574" x="5038725" y="5176838"/>
          <p14:tracePt t="128575" x="4948238" y="5176838"/>
          <p14:tracePt t="128576" x="4859338" y="5176838"/>
          <p14:tracePt t="128578" x="4664075" y="5176838"/>
          <p14:tracePt t="128579" x="4559300" y="5176838"/>
          <p14:tracePt t="128580" x="4454525" y="5176838"/>
          <p14:tracePt t="128581" x="4364038" y="5176838"/>
          <p14:tracePt t="128582" x="4259263" y="5176838"/>
          <p14:tracePt t="128583" x="4168775" y="5176838"/>
          <p14:tracePt t="128584" x="4049713" y="5176838"/>
          <p14:tracePt t="128585" x="3959225" y="5176838"/>
          <p14:tracePt t="128586" x="3854450" y="5176838"/>
          <p14:tracePt t="128587" x="3733800" y="5176838"/>
          <p14:tracePt t="128588" x="3643313" y="5176838"/>
          <p14:tracePt t="128589" x="3538538" y="5176838"/>
          <p14:tracePt t="128590" x="3449638" y="5176838"/>
          <p14:tracePt t="128592" x="3328988" y="5176838"/>
          <p14:tracePt t="128592" x="3224213" y="5176838"/>
          <p14:tracePt t="128593" x="3119438" y="5176838"/>
          <p14:tracePt t="128594" x="3014663" y="5176838"/>
          <p14:tracePt t="128595" x="2909888" y="5176838"/>
          <p14:tracePt t="128596" x="2803525" y="5176838"/>
          <p14:tracePt t="128597" x="2698750" y="5176838"/>
          <p14:tracePt t="128598" x="2579688" y="5176838"/>
          <p14:tracePt t="128599" x="2474913" y="5176838"/>
          <p14:tracePt t="128600" x="2370138" y="5176838"/>
          <p14:tracePt t="128601" x="2249488" y="5176838"/>
          <p14:tracePt t="128602" x="2144713" y="5176838"/>
          <p14:tracePt t="128603" x="2039938" y="5176838"/>
          <p14:tracePt t="128604" x="1919288" y="5176838"/>
          <p14:tracePt t="128606" x="1814513" y="5176838"/>
          <p14:tracePt t="128606" x="1709738" y="5176838"/>
          <p14:tracePt t="128607" x="1604963" y="5176838"/>
          <p14:tracePt t="128608" x="1470025" y="5176838"/>
          <p14:tracePt t="128609" x="1365250" y="5176838"/>
          <p14:tracePt t="128610" x="1260475" y="5176838"/>
          <p14:tracePt t="128611" x="1154113" y="5176838"/>
          <p14:tracePt t="128612" x="1049338" y="5176838"/>
          <p14:tracePt t="128613" x="944563" y="5176838"/>
          <p14:tracePt t="128614" x="825500" y="5176838"/>
          <p14:tracePt t="128615" x="719138" y="5176838"/>
          <p14:tracePt t="128616" x="600075" y="5176838"/>
          <p14:tracePt t="128617" x="495300" y="5176838"/>
          <p14:tracePt t="128618" x="390525" y="5176838"/>
          <p14:tracePt t="128619" x="284163" y="5176838"/>
          <p14:tracePt t="128620" x="179388" y="5176838"/>
          <p14:tracePt t="128621" x="74613" y="51768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UNIDADES DIDÁCTICAS en infantil: cómo redactar objetivos y contenidos"/>
          <p:cNvPicPr>
            <a:picLocks noChangeAspect="1" noChangeArrowheads="1"/>
          </p:cNvPicPr>
          <p:nvPr/>
        </p:nvPicPr>
        <p:blipFill>
          <a:blip r:embed="rId4">
            <a:lum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770"/>
            <a:ext cx="12192000" cy="68197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5" name="Marcador de contenido 20">
            <a:extLst>
              <a:ext uri="{FF2B5EF4-FFF2-40B4-BE49-F238E27FC236}">
                <a16:creationId xmlns:a16="http://schemas.microsoft.com/office/drawing/2014/main" id="{D81AD5E1-69E8-4747-81A5-3DCD86AD3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6114063"/>
            <a:ext cx="12192000" cy="809572"/>
          </a:xfrm>
        </p:spPr>
      </p:pic>
      <p:sp>
        <p:nvSpPr>
          <p:cNvPr id="14" name="Rectángulo redondeado 13"/>
          <p:cNvSpPr/>
          <p:nvPr/>
        </p:nvSpPr>
        <p:spPr>
          <a:xfrm>
            <a:off x="1248471" y="1402943"/>
            <a:ext cx="3930748" cy="5784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Rockwell" panose="02060603020205020403" pitchFamily="18" charset="0"/>
              </a:rPr>
              <a:t>Objetivos Generales.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502286" y="1406604"/>
            <a:ext cx="4239247" cy="5784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chemeClr val="accent1">
                    <a:lumMod val="50000"/>
                  </a:schemeClr>
                </a:solidFill>
                <a:latin typeface="Rockwell" panose="02060603020205020403" pitchFamily="18" charset="0"/>
              </a:rPr>
              <a:t>Objetivos específicos</a:t>
            </a:r>
          </a:p>
        </p:txBody>
      </p:sp>
      <p:cxnSp>
        <p:nvCxnSpPr>
          <p:cNvPr id="16" name="Conector recto de flecha 15"/>
          <p:cNvCxnSpPr>
            <a:endCxn id="14" idx="0"/>
          </p:cNvCxnSpPr>
          <p:nvPr/>
        </p:nvCxnSpPr>
        <p:spPr>
          <a:xfrm flipH="1">
            <a:off x="3213845" y="360898"/>
            <a:ext cx="2096918" cy="10420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endCxn id="15" idx="0"/>
          </p:cNvCxnSpPr>
          <p:nvPr/>
        </p:nvCxnSpPr>
        <p:spPr>
          <a:xfrm>
            <a:off x="7051502" y="718199"/>
            <a:ext cx="1570408" cy="6884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 txBox="1">
            <a:spLocks/>
          </p:cNvSpPr>
          <p:nvPr/>
        </p:nvSpPr>
        <p:spPr>
          <a:xfrm>
            <a:off x="4536912" y="-363894"/>
            <a:ext cx="2600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400" dirty="0">
                <a:solidFill>
                  <a:schemeClr val="accent1">
                    <a:lumMod val="75000"/>
                  </a:schemeClr>
                </a:solidFill>
                <a:latin typeface="Rockwell Condensed" panose="02060603050405020104" pitchFamily="18" charset="0"/>
              </a:rPr>
              <a:t> 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Rockwell Condensed" panose="02060603050405020104" pitchFamily="18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4592531" y="-258117"/>
            <a:ext cx="2600714" cy="10916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Objetivos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98" y="2123838"/>
            <a:ext cx="5455426" cy="265478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7975" y="2122633"/>
            <a:ext cx="6553180" cy="26547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9B5089-37E9-4ECE-859C-4D2790F6C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33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1380">
        <p15:prstTrans prst="pageCurlSingle"/>
      </p:transition>
    </mc:Choice>
    <mc:Fallback xmlns="">
      <p:transition spd="slow" advTm="313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575" y="365125"/>
            <a:ext cx="10515600" cy="1325563"/>
          </a:xfrm>
        </p:spPr>
        <p:txBody>
          <a:bodyPr/>
          <a:lstStyle/>
          <a:p>
            <a:r>
              <a:rPr lang="es-ES" dirty="0">
                <a:latin typeface="Rockwell Condensed" panose="02060603050405020104" pitchFamily="18" charset="0"/>
              </a:rPr>
              <a:t>Contenidos, criterios y estándares de evaluación.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91ECD6A-2E43-49ED-9623-E684D3F0E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301183"/>
            <a:ext cx="2105025" cy="1332086"/>
          </a:xfrm>
          <a:prstGeom prst="rect">
            <a:avLst/>
          </a:prstGeom>
          <a:effectLst>
            <a:outerShdw blurRad="254000" dist="177800" dir="792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0913124-2C3C-4FD0-AC3E-07E3F2287030}"/>
              </a:ext>
            </a:extLst>
          </p:cNvPr>
          <p:cNvSpPr txBox="1"/>
          <p:nvPr/>
        </p:nvSpPr>
        <p:spPr>
          <a:xfrm>
            <a:off x="2314575" y="1697211"/>
            <a:ext cx="9372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b="1" dirty="0"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  <a:t>Bloque 1. Proceso de resolución de problemas tecnológicos.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1800" b="1" dirty="0">
              <a:effectLst/>
              <a:latin typeface="Rockwell" panose="02060603020205020403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b="1" dirty="0"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  <a:t>Bloque 2. Expresión y comunicación técnica.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1800" b="1" dirty="0">
              <a:effectLst/>
              <a:latin typeface="Rockwell" panose="02060603020205020403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b="1" dirty="0"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  <a:t>Bloque 3. Materiales de uso técnico.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1800" b="1" dirty="0">
              <a:effectLst/>
              <a:latin typeface="Rockwell" panose="02060603020205020403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b="1" dirty="0"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  <a:t>Bloque 4. Estructuras y mecanismos: máquinas y sistemas.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1800" b="1" dirty="0">
              <a:effectLst/>
              <a:latin typeface="Rockwell" panose="02060603020205020403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1800" b="1" dirty="0">
                <a:effectLst/>
                <a:latin typeface="Rockwell" panose="02060603020205020403" pitchFamily="18" charset="0"/>
                <a:ea typeface="Times New Roman" panose="02020603050405020304" pitchFamily="18" charset="0"/>
              </a:rPr>
              <a:t>Bloque 5. Tecnologías de la Información y la Comunicación.</a:t>
            </a:r>
          </a:p>
          <a:p>
            <a:endParaRPr lang="es-E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3D19E3-2112-4B09-930F-287044063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54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06">
        <p15:prstTrans prst="pageCurlSingle"/>
      </p:transition>
    </mc:Choice>
    <mc:Fallback xmlns="">
      <p:transition spd="slow" advTm="23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Marcador de contenido 4" descr="Imagen que contiene tabla, silla, interior, ventana&#10;&#10;Descripción generada automáticamente">
            <a:extLst>
              <a:ext uri="{FF2B5EF4-FFF2-40B4-BE49-F238E27FC236}">
                <a16:creationId xmlns:a16="http://schemas.microsoft.com/office/drawing/2014/main" id="{B8501931-F3ED-4C20-8414-612C3DD24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556" t="8043" r="2229" b="18120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</p:spPr>
      </p:pic>
      <p:pic>
        <p:nvPicPr>
          <p:cNvPr id="5" name="Marcador de contenido 20">
            <a:extLst>
              <a:ext uri="{FF2B5EF4-FFF2-40B4-BE49-F238E27FC236}">
                <a16:creationId xmlns:a16="http://schemas.microsoft.com/office/drawing/2014/main" id="{F4A61C9D-542E-400A-BC0E-286207516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6BAF163-1ABB-4FA6-96DF-F01F77B3465E}"/>
              </a:ext>
            </a:extLst>
          </p:cNvPr>
          <p:cNvSpPr txBox="1"/>
          <p:nvPr/>
        </p:nvSpPr>
        <p:spPr>
          <a:xfrm>
            <a:off x="6000750" y="1095375"/>
            <a:ext cx="18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>
                    <a:lumMod val="85000"/>
                  </a:schemeClr>
                </a:solidFill>
                <a:latin typeface="Rockwell Condensed" panose="02060603050405020104" pitchFamily="18" charset="0"/>
              </a:rPr>
              <a:t>Metodologías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308F79F-A2BB-4A8F-84DB-51FF61710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7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542">
        <p15:prstTrans prst="pageCurlSingle"/>
      </p:transition>
    </mc:Choice>
    <mc:Fallback xmlns="">
      <p:transition spd="slow" advTm="30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B5F81-103C-43B3-82BC-055EF165E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275" y="355596"/>
            <a:ext cx="10515600" cy="1325563"/>
          </a:xfrm>
          <a:noFill/>
        </p:spPr>
        <p:txBody>
          <a:bodyPr>
            <a:normAutofit/>
          </a:bodyPr>
          <a:lstStyle/>
          <a:p>
            <a:r>
              <a:rPr lang="es-ES" sz="5400" dirty="0">
                <a:latin typeface="Rockwell Condensed" panose="02060603050405020104" pitchFamily="18" charset="0"/>
              </a:rPr>
              <a:t>Metodologías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14E62DEB-FFA5-4516-A977-B613115B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1481"/>
            <a:ext cx="12192000" cy="809572"/>
          </a:xfrm>
        </p:spPr>
      </p:pic>
      <p:pic>
        <p:nvPicPr>
          <p:cNvPr id="6" name="Imagen 5" descr="Imagen que contiene espejo, lentes de sol&#10;&#10;Descripción generada automáticamente">
            <a:extLst>
              <a:ext uri="{FF2B5EF4-FFF2-40B4-BE49-F238E27FC236}">
                <a16:creationId xmlns:a16="http://schemas.microsoft.com/office/drawing/2014/main" id="{E9AF60EB-7850-4725-83D1-24A178287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426">
            <a:off x="1208917" y="821327"/>
            <a:ext cx="1134233" cy="394103"/>
          </a:xfrm>
          <a:prstGeom prst="rect">
            <a:avLst/>
          </a:prstGeom>
          <a:effectLst>
            <a:outerShdw blurRad="330200" dist="254000" dir="816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8890245-65BC-4ABA-9621-6885D735F902}"/>
              </a:ext>
            </a:extLst>
          </p:cNvPr>
          <p:cNvSpPr txBox="1"/>
          <p:nvPr/>
        </p:nvSpPr>
        <p:spPr>
          <a:xfrm>
            <a:off x="2581275" y="2024059"/>
            <a:ext cx="883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dirty="0">
                <a:latin typeface="Rockwell" panose="02060603020205020403" pitchFamily="18" charset="0"/>
              </a:rPr>
              <a:t>Clase Expositiva.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2400" dirty="0">
              <a:latin typeface="Rockwell" panose="02060603020205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dirty="0">
                <a:latin typeface="Rockwell" panose="02060603020205020403" pitchFamily="18" charset="0"/>
              </a:rPr>
              <a:t>Desarrollo de trabajos.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2400" dirty="0">
              <a:latin typeface="Rockwell" panose="020606030202050204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400" dirty="0">
                <a:latin typeface="Rockwell" panose="02060603020205020403" pitchFamily="18" charset="0"/>
              </a:rPr>
              <a:t>Desarrollo de proyectos.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AC1992F-FD28-4CDA-8A70-E27320DD2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45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8310">
        <p15:prstTrans prst="pageCurlSingle"/>
      </p:transition>
    </mc:Choice>
    <mc:Fallback xmlns="">
      <p:transition spd="slow" advTm="148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37" x="60325" y="1758950"/>
          <p14:tracePt t="6137" x="88900" y="1774825"/>
          <p14:tracePt t="6138" x="119063" y="1789113"/>
          <p14:tracePt t="6139" x="149225" y="1803400"/>
          <p14:tracePt t="6140" x="163513" y="1819275"/>
          <p14:tracePt t="6141" x="207963" y="1833563"/>
          <p14:tracePt t="6142" x="223838" y="1849438"/>
          <p14:tracePt t="6143" x="254000" y="1849438"/>
          <p14:tracePt t="6144" x="282575" y="1863725"/>
          <p14:tracePt t="6145" x="312738" y="1878013"/>
          <p14:tracePt t="6146" x="357188" y="1878013"/>
          <p14:tracePt t="6147" x="387350" y="1893888"/>
          <p14:tracePt t="6148" x="417513" y="1908175"/>
          <p14:tracePt t="6149" x="447675" y="1908175"/>
          <p14:tracePt t="6150" x="476250" y="1922463"/>
          <p14:tracePt t="6151" x="506413" y="1938338"/>
          <p14:tracePt t="6152" x="536575" y="1952625"/>
          <p14:tracePt t="6153" x="566738" y="1952625"/>
          <p14:tracePt t="6154" x="596900" y="1968500"/>
          <p14:tracePt t="6155" x="625475" y="1982788"/>
          <p14:tracePt t="6156" x="655638" y="1982788"/>
          <p14:tracePt t="6157" x="700088" y="1997075"/>
          <p14:tracePt t="6158" x="730250" y="1997075"/>
          <p14:tracePt t="6159" x="760413" y="2012950"/>
          <p14:tracePt t="6160" x="790575" y="2012950"/>
          <p14:tracePt t="6161" x="819150" y="2027238"/>
          <p14:tracePt t="6162" x="849313" y="2027238"/>
          <p14:tracePt t="6163" x="879475" y="2043113"/>
          <p14:tracePt t="6165" x="923925" y="2057400"/>
          <p14:tracePt t="6165" x="954088" y="2057400"/>
          <p14:tracePt t="6166" x="984250" y="2071688"/>
          <p14:tracePt t="6167" x="1012825" y="2071688"/>
          <p14:tracePt t="6168" x="1042988" y="2071688"/>
          <p14:tracePt t="6169" x="1073150" y="2087563"/>
          <p14:tracePt t="6171" x="1103313" y="2101850"/>
          <p14:tracePt t="6171" x="1133475" y="2101850"/>
          <p14:tracePt t="6172" x="1162050" y="2117725"/>
          <p14:tracePt t="6173" x="1206500" y="2117725"/>
          <p14:tracePt t="6174" x="1236663" y="2117725"/>
          <p14:tracePt t="6175" x="1266825" y="2132013"/>
          <p14:tracePt t="6176" x="1296988" y="2132013"/>
          <p14:tracePt t="6177" x="1327150" y="2132013"/>
          <p14:tracePt t="6178" x="1355725" y="2146300"/>
          <p14:tracePt t="6179" x="1385888" y="2146300"/>
          <p14:tracePt t="6180" x="1416050" y="2162175"/>
          <p14:tracePt t="6181" x="1446213" y="2162175"/>
          <p14:tracePt t="6182" x="1474788" y="2162175"/>
          <p14:tracePt t="6184" x="1504950" y="2176463"/>
          <p14:tracePt t="6184" x="1535113" y="2176463"/>
          <p14:tracePt t="6185" x="1565275" y="2176463"/>
          <p14:tracePt t="6186" x="1595438" y="2192338"/>
          <p14:tracePt t="6187" x="1609725" y="2192338"/>
          <p14:tracePt t="6188" x="1639888" y="2192338"/>
          <p14:tracePt t="6189" x="1670050" y="2206625"/>
          <p14:tracePt t="6191" x="1698625" y="2206625"/>
          <p14:tracePt t="6191" x="1714500" y="2206625"/>
          <p14:tracePt t="6192" x="1743075" y="2206625"/>
          <p14:tracePt t="6193" x="1773238" y="2206625"/>
          <p14:tracePt t="6194" x="1789113" y="2220913"/>
          <p14:tracePt t="6195" x="1817688" y="2220913"/>
          <p14:tracePt t="6196" x="1833563" y="2220913"/>
          <p14:tracePt t="6198" x="1847850" y="2220913"/>
          <p14:tracePt t="6198" x="1878013" y="2220913"/>
          <p14:tracePt t="6199" x="1892300" y="2220913"/>
          <p14:tracePt t="6200" x="1908175" y="2220913"/>
          <p14:tracePt t="6201" x="1938338" y="2220913"/>
          <p14:tracePt t="6202" x="1952625" y="2220913"/>
          <p14:tracePt t="6203" x="1966913" y="2220913"/>
          <p14:tracePt t="6205" x="1982788" y="2220913"/>
          <p14:tracePt t="6205" x="1997075" y="2220913"/>
          <p14:tracePt t="6206" x="2011363" y="2220913"/>
          <p14:tracePt t="6207" x="2027238" y="2220913"/>
          <p14:tracePt t="6208" x="2041525" y="2220913"/>
          <p14:tracePt t="6209" x="2057400" y="2220913"/>
          <p14:tracePt t="6210" x="2071688" y="2220913"/>
          <p14:tracePt t="6212" x="2085975" y="2220913"/>
          <p14:tracePt t="6212" x="2101850" y="2220913"/>
          <p14:tracePt t="6213" x="2116138" y="2220913"/>
          <p14:tracePt t="6214" x="2132013" y="2206625"/>
          <p14:tracePt t="6215" x="2146300" y="2206625"/>
          <p14:tracePt t="6216" x="2160588" y="2206625"/>
          <p14:tracePt t="6217" x="2160588" y="2192338"/>
          <p14:tracePt t="6219" x="2176463" y="2192338"/>
          <p14:tracePt t="6219" x="2190750" y="2192338"/>
          <p14:tracePt t="6220" x="2190750" y="2176463"/>
          <p14:tracePt t="6221" x="2206625" y="2176463"/>
          <p14:tracePt t="6222" x="2220913" y="2162175"/>
          <p14:tracePt t="6224" x="2235200" y="2162175"/>
          <p14:tracePt t="6226" x="2235200" y="2146300"/>
          <p14:tracePt t="6226" x="2251075" y="2146300"/>
          <p14:tracePt t="6227" x="2251075" y="2132013"/>
          <p14:tracePt t="6228" x="2265363" y="2132013"/>
          <p14:tracePt t="6230" x="2265363" y="2117725"/>
          <p14:tracePt t="6231" x="2279650" y="2117725"/>
          <p14:tracePt t="6233" x="2295525" y="2101850"/>
          <p14:tracePt t="6235" x="2295525" y="2087563"/>
          <p14:tracePt t="6236" x="2309813" y="2087563"/>
          <p14:tracePt t="6238" x="2309813" y="2071688"/>
          <p14:tracePt t="6240" x="2325688" y="2057400"/>
          <p14:tracePt t="6243" x="2325688" y="2043113"/>
          <p14:tracePt t="6246" x="2339975" y="2043113"/>
          <p14:tracePt t="6249" x="2339975" y="2027238"/>
          <p14:tracePt t="6250" x="2339975" y="2012950"/>
          <p14:tracePt t="6251" x="2354263" y="2012950"/>
          <p14:tracePt t="6253" x="2354263" y="1997075"/>
          <p14:tracePt t="6256" x="2354263" y="1982788"/>
          <p14:tracePt t="6259" x="2354263" y="1968500"/>
          <p14:tracePt t="6261" x="2370138" y="1968500"/>
          <p14:tracePt t="6262" x="2370138" y="1952625"/>
          <p14:tracePt t="6264" x="2370138" y="1938338"/>
          <p14:tracePt t="6268" x="2384425" y="1938338"/>
          <p14:tracePt t="6268" x="2384425" y="1922463"/>
          <p14:tracePt t="6271" x="2384425" y="1908175"/>
          <p14:tracePt t="6275" x="2384425" y="1893888"/>
          <p14:tracePt t="6276" x="2400300" y="1893888"/>
          <p14:tracePt t="6278" x="2400300" y="1878013"/>
          <p14:tracePt t="6281" x="2400300" y="1863725"/>
          <p14:tracePt t="6283" x="2414588" y="1863725"/>
          <p14:tracePt t="6283" x="2414588" y="1849438"/>
          <p14:tracePt t="6286" x="2414588" y="1833563"/>
          <p14:tracePt t="6290" x="2428875" y="1833563"/>
          <p14:tracePt t="6290" x="2428875" y="1819275"/>
          <p14:tracePt t="6294" x="2428875" y="1803400"/>
          <p14:tracePt t="6297" x="2428875" y="1789113"/>
          <p14:tracePt t="6302" x="2428875" y="1774825"/>
          <p14:tracePt t="6306" x="2444750" y="1758950"/>
          <p14:tracePt t="6310" x="2444750" y="1744663"/>
          <p14:tracePt t="6317" x="2444750" y="1728788"/>
          <p14:tracePt t="6326" x="2444750" y="1714500"/>
          <p14:tracePt t="6339" x="2444750" y="1700213"/>
          <p14:tracePt t="6389" x="2428875" y="1700213"/>
          <p14:tracePt t="6428" x="2428875" y="1714500"/>
          <p14:tracePt t="6429" x="2444750" y="1714500"/>
          <p14:tracePt t="6432" x="2459038" y="1714500"/>
          <p14:tracePt t="6432" x="2459038" y="1728788"/>
          <p14:tracePt t="6434" x="2474913" y="1744663"/>
          <p14:tracePt t="6436" x="2474913" y="1758950"/>
          <p14:tracePt t="6438" x="2489200" y="1758950"/>
          <p14:tracePt t="6438" x="2489200" y="1774825"/>
          <p14:tracePt t="6441" x="2503488" y="1774825"/>
          <p14:tracePt t="6441" x="2503488" y="1789113"/>
          <p14:tracePt t="6442" x="2519363" y="1789113"/>
          <p14:tracePt t="6443" x="2519363" y="1803400"/>
          <p14:tracePt t="6444" x="2533650" y="1803400"/>
          <p14:tracePt t="6445" x="2533650" y="1819275"/>
          <p14:tracePt t="6446" x="2533650" y="1833563"/>
          <p14:tracePt t="6449" x="2547938" y="1849438"/>
          <p14:tracePt t="6449" x="2563813" y="1849438"/>
          <p14:tracePt t="6450" x="2563813" y="1863725"/>
          <p14:tracePt t="6451" x="2578100" y="1863725"/>
          <p14:tracePt t="6452" x="2578100" y="1878013"/>
          <p14:tracePt t="6453" x="2593975" y="1878013"/>
          <p14:tracePt t="6455" x="2593975" y="1893888"/>
          <p14:tracePt t="6455" x="2608263" y="1893888"/>
          <p14:tracePt t="6456" x="2608263" y="1908175"/>
          <p14:tracePt t="6457" x="2622550" y="1908175"/>
          <p14:tracePt t="6458" x="2622550" y="1922463"/>
          <p14:tracePt t="6459" x="2638425" y="1922463"/>
          <p14:tracePt t="6460" x="2652713" y="1922463"/>
          <p14:tracePt t="6462" x="2652713" y="1938338"/>
          <p14:tracePt t="6462" x="2668588" y="1938338"/>
          <p14:tracePt t="6463" x="2668588" y="1952625"/>
          <p14:tracePt t="6464" x="2682875" y="1952625"/>
          <p14:tracePt t="6465" x="2682875" y="1968500"/>
          <p14:tracePt t="6466" x="2697163" y="1968500"/>
          <p14:tracePt t="6469" x="2713038" y="1968500"/>
          <p14:tracePt t="6469" x="2713038" y="1982788"/>
          <p14:tracePt t="6470" x="2727325" y="1982788"/>
          <p14:tracePt t="6471" x="2727325" y="1997075"/>
          <p14:tracePt t="6472" x="2743200" y="1997075"/>
          <p14:tracePt t="6474" x="2743200" y="2012950"/>
          <p14:tracePt t="6476" x="2757488" y="2012950"/>
          <p14:tracePt t="6476" x="2771775" y="2012950"/>
          <p14:tracePt t="6478" x="2771775" y="2027238"/>
          <p14:tracePt t="6479" x="2787650" y="2027238"/>
          <p14:tracePt t="6482" x="2801938" y="2027238"/>
          <p14:tracePt t="6482" x="2801938" y="2043113"/>
          <p14:tracePt t="6484" x="2816225" y="2043113"/>
          <p14:tracePt t="6484" x="2816225" y="2057400"/>
          <p14:tracePt t="6485" x="2832100" y="2057400"/>
          <p14:tracePt t="6487" x="2846388" y="2057400"/>
          <p14:tracePt t="6489" x="2846388" y="2071688"/>
          <p14:tracePt t="6491" x="2862263" y="2071688"/>
          <p14:tracePt t="6493" x="2876550" y="2071688"/>
          <p14:tracePt t="6494" x="2876550" y="2087563"/>
          <p14:tracePt t="6495" x="2890838" y="2087563"/>
          <p14:tracePt t="6497" x="2890838" y="2101850"/>
          <p14:tracePt t="6497" x="2906713" y="2101850"/>
          <p14:tracePt t="6498" x="2921000" y="2101850"/>
          <p14:tracePt t="6500" x="2936875" y="2101850"/>
          <p14:tracePt t="6502" x="2936875" y="2117725"/>
          <p14:tracePt t="6502" x="2951163" y="2117725"/>
          <p14:tracePt t="6505" x="2965450" y="2117725"/>
          <p14:tracePt t="6506" x="2965450" y="2132013"/>
          <p14:tracePt t="6506" x="2981325" y="2132013"/>
          <p14:tracePt t="6508" x="2995613" y="2132013"/>
          <p14:tracePt t="6509" x="2995613" y="2146300"/>
          <p14:tracePt t="6512" x="3011488" y="2146300"/>
          <p14:tracePt t="6512" x="3011488" y="2162175"/>
          <p14:tracePt t="6514" x="3025775" y="2162175"/>
          <p14:tracePt t="6520" x="3040063" y="2162175"/>
          <p14:tracePt t="6521" x="3040063" y="2176463"/>
          <p14:tracePt t="6545" x="3040063" y="2192338"/>
          <p14:tracePt t="6554" x="3040063" y="2206625"/>
          <p14:tracePt t="6556" x="3025775" y="2206625"/>
          <p14:tracePt t="6560" x="3011488" y="2220913"/>
          <p14:tracePt t="6562" x="2995613" y="2220913"/>
          <p14:tracePt t="6566" x="2981325" y="2220913"/>
          <p14:tracePt t="6566" x="2981325" y="2236788"/>
          <p14:tracePt t="6568" x="2965450" y="2236788"/>
          <p14:tracePt t="6569" x="2951163" y="2236788"/>
          <p14:tracePt t="6571" x="2951163" y="2251075"/>
          <p14:tracePt t="6573" x="2936875" y="2251075"/>
          <p14:tracePt t="6573" x="2921000" y="2251075"/>
          <p14:tracePt t="6575" x="2906713" y="2251075"/>
          <p14:tracePt t="6577" x="2890838" y="2251075"/>
          <p14:tracePt t="6579" x="2876550" y="2251075"/>
          <p14:tracePt t="6581" x="2876550" y="2265363"/>
          <p14:tracePt t="6581" x="2862263" y="2265363"/>
          <p14:tracePt t="6582" x="2846388" y="2265363"/>
          <p14:tracePt t="6583" x="2832100" y="2265363"/>
          <p14:tracePt t="6585" x="2816225" y="2265363"/>
          <p14:tracePt t="6587" x="2801938" y="2265363"/>
          <p14:tracePt t="6588" x="2787650" y="2265363"/>
          <p14:tracePt t="6589" x="2787650" y="2281238"/>
          <p14:tracePt t="6590" x="2771775" y="2281238"/>
          <p14:tracePt t="6591" x="2757488" y="2281238"/>
          <p14:tracePt t="6592" x="2743200" y="2281238"/>
          <p14:tracePt t="6594" x="2727325" y="2281238"/>
          <p14:tracePt t="6595" x="2713038" y="2281238"/>
          <p14:tracePt t="6596" x="2713038" y="2295525"/>
          <p14:tracePt t="6597" x="2697163" y="2295525"/>
          <p14:tracePt t="6598" x="2682875" y="2295525"/>
          <p14:tracePt t="6600" x="2668588" y="2295525"/>
          <p14:tracePt t="6602" x="2652713" y="2295525"/>
          <p14:tracePt t="6603" x="2638425" y="2295525"/>
          <p14:tracePt t="6605" x="2622550" y="2295525"/>
          <p14:tracePt t="6606" x="2622550" y="2311400"/>
          <p14:tracePt t="6608" x="2593975" y="2311400"/>
          <p14:tracePt t="6610" x="2578100" y="2311400"/>
          <p14:tracePt t="6612" x="2563813" y="2311400"/>
          <p14:tracePt t="6614" x="2547938" y="2311400"/>
          <p14:tracePt t="6617" x="2533650" y="2311400"/>
          <p14:tracePt t="6622" x="2519363" y="2311400"/>
          <p14:tracePt t="6627" x="2503488" y="2311400"/>
          <p14:tracePt t="6656" x="2519363" y="2325688"/>
          <p14:tracePt t="6660" x="2533650" y="2325688"/>
          <p14:tracePt t="6663" x="2547938" y="2325688"/>
          <p14:tracePt t="6667" x="2563813" y="2325688"/>
          <p14:tracePt t="6668" x="2578100" y="2325688"/>
          <p14:tracePt t="6670" x="2593975" y="2325688"/>
          <p14:tracePt t="6672" x="2608263" y="2325688"/>
          <p14:tracePt t="6674" x="2622550" y="2325688"/>
          <p14:tracePt t="6676" x="2638425" y="2325688"/>
          <p14:tracePt t="6677" x="2668588" y="2325688"/>
          <p14:tracePt t="6679" x="2682875" y="2325688"/>
          <p14:tracePt t="6680" x="2697163" y="2325688"/>
          <p14:tracePt t="6682" x="2713038" y="2325688"/>
          <p14:tracePt t="6682" x="2727325" y="2325688"/>
          <p14:tracePt t="6684" x="2743200" y="2325688"/>
          <p14:tracePt t="6685" x="2757488" y="2325688"/>
          <p14:tracePt t="6686" x="2771775" y="2325688"/>
          <p14:tracePt t="6687" x="2787650" y="2325688"/>
          <p14:tracePt t="6689" x="2801938" y="2325688"/>
          <p14:tracePt t="6691" x="2816225" y="2325688"/>
          <p14:tracePt t="6692" x="2832100" y="2325688"/>
          <p14:tracePt t="6693" x="2846388" y="2325688"/>
          <p14:tracePt t="6693" x="2862263" y="2325688"/>
          <p14:tracePt t="6694" x="2876550" y="2325688"/>
          <p14:tracePt t="6695" x="2890838" y="2325688"/>
          <p14:tracePt t="6696" x="2906713" y="2325688"/>
          <p14:tracePt t="6698" x="2921000" y="2325688"/>
          <p14:tracePt t="6699" x="2936875" y="2325688"/>
          <p14:tracePt t="6700" x="2951163" y="2325688"/>
          <p14:tracePt t="6701" x="2965450" y="2325688"/>
          <p14:tracePt t="6702" x="2981325" y="2325688"/>
          <p14:tracePt t="6703" x="2995613" y="2325688"/>
          <p14:tracePt t="6705" x="3011488" y="2325688"/>
          <p14:tracePt t="6705" x="3025775" y="2325688"/>
          <p14:tracePt t="6706" x="3040063" y="2325688"/>
          <p14:tracePt t="6707" x="3055938" y="2325688"/>
          <p14:tracePt t="6708" x="3070225" y="2325688"/>
          <p14:tracePt t="6709" x="3084513" y="2325688"/>
          <p14:tracePt t="6712" x="3100388" y="2325688"/>
          <p14:tracePt t="6713" x="3114675" y="2325688"/>
          <p14:tracePt t="6713" x="3130550" y="2325688"/>
          <p14:tracePt t="6714" x="3144838" y="2325688"/>
          <p14:tracePt t="6716" x="3159125" y="2325688"/>
          <p14:tracePt t="6717" x="3175000" y="2325688"/>
          <p14:tracePt t="6719" x="3189288" y="2325688"/>
          <p14:tracePt t="6720" x="3205163" y="2325688"/>
          <p14:tracePt t="6722" x="3219450" y="2325688"/>
          <p14:tracePt t="6723" x="3233738" y="2325688"/>
          <p14:tracePt t="6726" x="3249613" y="2325688"/>
          <p14:tracePt t="6727" x="3263900" y="2325688"/>
          <p14:tracePt t="6728" x="3279775" y="2325688"/>
          <p14:tracePt t="6730" x="3294063" y="2325688"/>
          <p14:tracePt t="6733" x="3308350" y="2325688"/>
          <p14:tracePt t="6735" x="3324225" y="2325688"/>
          <p14:tracePt t="6737" x="3338513" y="2325688"/>
          <p14:tracePt t="6739" x="3352800" y="2325688"/>
          <p14:tracePt t="6742" x="3368675" y="2325688"/>
          <p14:tracePt t="6745" x="3382963" y="2325688"/>
          <p14:tracePt t="6772" x="3368675" y="2325688"/>
          <p14:tracePt t="6775" x="3352800" y="2325688"/>
          <p14:tracePt t="6777" x="3338513" y="2325688"/>
          <p14:tracePt t="6781" x="3324225" y="2325688"/>
          <p14:tracePt t="6783" x="3308350" y="2325688"/>
          <p14:tracePt t="6786" x="3294063" y="2325688"/>
          <p14:tracePt t="6786" x="3279775" y="2325688"/>
          <p14:tracePt t="6788" x="3263900" y="2325688"/>
          <p14:tracePt t="6789" x="3249613" y="2325688"/>
          <p14:tracePt t="6791" x="3233738" y="2325688"/>
          <p14:tracePt t="6794" x="3219450" y="2325688"/>
          <p14:tracePt t="6795" x="3205163" y="2325688"/>
          <p14:tracePt t="6797" x="3189288" y="2325688"/>
          <p14:tracePt t="6797" x="3175000" y="2325688"/>
          <p14:tracePt t="6799" x="3159125" y="2325688"/>
          <p14:tracePt t="6800" x="3144838" y="2325688"/>
          <p14:tracePt t="6803" x="3130550" y="2325688"/>
          <p14:tracePt t="6803" x="3114675" y="2325688"/>
          <p14:tracePt t="6805" x="3100388" y="2325688"/>
          <p14:tracePt t="6805" x="3084513" y="2325688"/>
          <p14:tracePt t="6807" x="3070225" y="2325688"/>
          <p14:tracePt t="6809" x="3040063" y="2325688"/>
          <p14:tracePt t="6810" x="3025775" y="2325688"/>
          <p14:tracePt t="6812" x="3011488" y="2325688"/>
          <p14:tracePt t="6814" x="2995613" y="2325688"/>
          <p14:tracePt t="6815" x="2981325" y="2325688"/>
          <p14:tracePt t="6816" x="2965450" y="2325688"/>
          <p14:tracePt t="6818" x="2951163" y="2325688"/>
          <p14:tracePt t="6818" x="2936875" y="2325688"/>
          <p14:tracePt t="6819" x="2921000" y="2325688"/>
          <p14:tracePt t="6820" x="2906713" y="2325688"/>
          <p14:tracePt t="6824" x="2876550" y="2325688"/>
          <p14:tracePt t="6825" x="2862263" y="2325688"/>
          <p14:tracePt t="6826" x="2846388" y="2325688"/>
          <p14:tracePt t="6829" x="2832100" y="2325688"/>
          <p14:tracePt t="6830" x="2816225" y="2325688"/>
          <p14:tracePt t="6833" x="2801938" y="2325688"/>
          <p14:tracePt t="6833" x="2787650" y="2325688"/>
          <p14:tracePt t="6837" x="2771775" y="2325688"/>
          <p14:tracePt t="6840" x="2757488" y="2325688"/>
          <p14:tracePt t="6844" x="2743200" y="2325688"/>
          <p14:tracePt t="6852" x="2727325" y="2325688"/>
          <p14:tracePt t="6852" x="2727325" y="2339975"/>
          <p14:tracePt t="6894" x="2743200" y="2339975"/>
          <p14:tracePt t="6898" x="2757488" y="2339975"/>
          <p14:tracePt t="6902" x="2771775" y="2339975"/>
          <p14:tracePt t="6905" x="2787650" y="2339975"/>
          <p14:tracePt t="6909" x="2801938" y="2339975"/>
          <p14:tracePt t="6912" x="2816225" y="2339975"/>
          <p14:tracePt t="6915" x="2816225" y="2355850"/>
          <p14:tracePt t="6916" x="2832100" y="2355850"/>
          <p14:tracePt t="6916" x="2846388" y="2355850"/>
          <p14:tracePt t="6919" x="2862263" y="2355850"/>
          <p14:tracePt t="6921" x="2876550" y="2355850"/>
          <p14:tracePt t="6923" x="2890838" y="2355850"/>
          <p14:tracePt t="6925" x="2906713" y="2355850"/>
          <p14:tracePt t="6928" x="2921000" y="2355850"/>
          <p14:tracePt t="6930" x="2936875" y="2355850"/>
          <p14:tracePt t="6932" x="2951163" y="2355850"/>
          <p14:tracePt t="6934" x="2965450" y="2355850"/>
          <p14:tracePt t="6935" x="2981325" y="2355850"/>
          <p14:tracePt t="6938" x="2995613" y="2355850"/>
          <p14:tracePt t="6938" x="3011488" y="2355850"/>
          <p14:tracePt t="6941" x="3025775" y="2355850"/>
          <p14:tracePt t="6942" x="3040063" y="2355850"/>
          <p14:tracePt t="6944" x="3055938" y="2355850"/>
          <p14:tracePt t="6947" x="3070225" y="2355850"/>
          <p14:tracePt t="6948" x="3084513" y="2355850"/>
          <p14:tracePt t="6950" x="3100388" y="2355850"/>
          <p14:tracePt t="6951" x="3114675" y="2355850"/>
          <p14:tracePt t="6952" x="3130550" y="2355850"/>
          <p14:tracePt t="6955" x="3144838" y="2355850"/>
          <p14:tracePt t="6956" x="3159125" y="2355850"/>
          <p14:tracePt t="6959" x="3175000" y="2355850"/>
          <p14:tracePt t="6959" x="3189288" y="2355850"/>
          <p14:tracePt t="6963" x="3205163" y="2355850"/>
          <p14:tracePt t="6965" x="3219450" y="2355850"/>
          <p14:tracePt t="6967" x="3219450" y="2339975"/>
          <p14:tracePt t="6968" x="3233738" y="2339975"/>
          <p14:tracePt t="6969" x="3249613" y="2339975"/>
          <p14:tracePt t="6973" x="3263900" y="2339975"/>
          <p14:tracePt t="6976" x="3279775" y="2339975"/>
          <p14:tracePt t="6979" x="3294063" y="2339975"/>
          <p14:tracePt t="7045" x="3294063" y="2325688"/>
          <p14:tracePt t="7217" x="3294063" y="2339975"/>
          <p14:tracePt t="7228" x="3294063" y="2355850"/>
          <p14:tracePt t="7231" x="3279775" y="2355850"/>
          <p14:tracePt t="7236" x="3279775" y="2370138"/>
          <p14:tracePt t="7240" x="3263900" y="2370138"/>
          <p14:tracePt t="7247" x="3263900" y="2386013"/>
          <p14:tracePt t="7251" x="3249613" y="2386013"/>
          <p14:tracePt t="7260" x="3233738" y="2386013"/>
          <p14:tracePt t="7263" x="3233738" y="2400300"/>
          <p14:tracePt t="7269" x="3219450" y="2400300"/>
          <p14:tracePt t="7275" x="3205163" y="2400300"/>
          <p14:tracePt t="7282" x="3189288" y="2400300"/>
          <p14:tracePt t="7289" x="3175000" y="2400300"/>
          <p14:tracePt t="7295" x="3159125" y="2400300"/>
          <p14:tracePt t="7304" x="3144838" y="2400300"/>
          <p14:tracePt t="7310" x="3130550" y="2400300"/>
          <p14:tracePt t="7312" x="3130550" y="2414588"/>
          <p14:tracePt t="7319" x="3114675" y="2414588"/>
          <p14:tracePt t="7326" x="3100388" y="2414588"/>
          <p14:tracePt t="7332" x="3084513" y="2414588"/>
          <p14:tracePt t="7338" x="3084513" y="2430463"/>
          <p14:tracePt t="7339" x="3070225" y="2430463"/>
          <p14:tracePt t="7349" x="3055938" y="2430463"/>
          <p14:tracePt t="7353" x="3055938" y="2444750"/>
          <p14:tracePt t="7478" x="3040063" y="2444750"/>
          <p14:tracePt t="71453" x="3040063" y="2430463"/>
          <p14:tracePt t="71667" x="3025775" y="2430463"/>
          <p14:tracePt t="71675" x="3011488" y="2430463"/>
          <p14:tracePt t="71677" x="2995613" y="2430463"/>
          <p14:tracePt t="71680" x="2981325" y="2430463"/>
          <p14:tracePt t="71682" x="2965450" y="2430463"/>
          <p14:tracePt t="71684" x="2951163" y="2430463"/>
          <p14:tracePt t="71687" x="2936875" y="2430463"/>
          <p14:tracePt t="71688" x="2936875" y="2414588"/>
          <p14:tracePt t="71689" x="2921000" y="2414588"/>
          <p14:tracePt t="71691" x="2906713" y="2414588"/>
          <p14:tracePt t="71694" x="2890838" y="2414588"/>
          <p14:tracePt t="71695" x="2876550" y="2414588"/>
          <p14:tracePt t="71697" x="2862263" y="2414588"/>
          <p14:tracePt t="71698" x="2846388" y="2414588"/>
          <p14:tracePt t="71700" x="2832100" y="2414588"/>
          <p14:tracePt t="71701" x="2816225" y="2414588"/>
          <p14:tracePt t="71703" x="2801938" y="2414588"/>
          <p14:tracePt t="71705" x="2787650" y="2414588"/>
          <p14:tracePt t="71706" x="2771775" y="2414588"/>
          <p14:tracePt t="71708" x="2757488" y="2414588"/>
          <p14:tracePt t="71710" x="2757488" y="2400300"/>
          <p14:tracePt t="71711" x="2743200" y="2400300"/>
          <p14:tracePt t="71712" x="2727325" y="2400300"/>
          <p14:tracePt t="71715" x="2713038" y="2400300"/>
          <p14:tracePt t="71718" x="2697163" y="2400300"/>
          <p14:tracePt t="71721" x="2682875" y="2400300"/>
          <p14:tracePt t="71725" x="2668588" y="2400300"/>
          <p14:tracePt t="71728" x="2652713" y="2400300"/>
          <p14:tracePt t="71734" x="2638425" y="2400300"/>
          <p14:tracePt t="71746" x="2622550" y="2400300"/>
          <p14:tracePt t="71757" x="2608263" y="2400300"/>
          <p14:tracePt t="71764" x="2593975" y="2400300"/>
          <p14:tracePt t="71765" x="2578100" y="2400300"/>
          <p14:tracePt t="71768" x="2563813" y="2400300"/>
          <p14:tracePt t="71768" x="2563813" y="2414588"/>
          <p14:tracePt t="71769" x="2547938" y="2414588"/>
          <p14:tracePt t="71771" x="2533650" y="2414588"/>
          <p14:tracePt t="71773" x="2533650" y="2430463"/>
          <p14:tracePt t="71774" x="2519363" y="2430463"/>
          <p14:tracePt t="71775" x="2503488" y="2430463"/>
          <p14:tracePt t="71777" x="2503488" y="2444750"/>
          <p14:tracePt t="71778" x="2489200" y="2444750"/>
          <p14:tracePt t="71779" x="2474913" y="2444750"/>
          <p14:tracePt t="71781" x="2459038" y="2444750"/>
          <p14:tracePt t="71782" x="2459038" y="2460625"/>
          <p14:tracePt t="71784" x="2444750" y="2460625"/>
          <p14:tracePt t="71784" x="2428875" y="2460625"/>
          <p14:tracePt t="71785" x="2428875" y="2474913"/>
          <p14:tracePt t="71786" x="2414588" y="2474913"/>
          <p14:tracePt t="71788" x="2400300" y="2474913"/>
          <p14:tracePt t="71789" x="2400300" y="2489200"/>
          <p14:tracePt t="71790" x="2384425" y="2489200"/>
          <p14:tracePt t="71792" x="2370138" y="2489200"/>
          <p14:tracePt t="71793" x="2370138" y="2505075"/>
          <p14:tracePt t="71794" x="2354263" y="2505075"/>
          <p14:tracePt t="71795" x="2339975" y="2505075"/>
          <p14:tracePt t="71797" x="2339975" y="2519363"/>
          <p14:tracePt t="71798" x="2325688" y="2519363"/>
          <p14:tracePt t="71800" x="2309813" y="2519363"/>
          <p14:tracePt t="71800" x="2309813" y="2535238"/>
          <p14:tracePt t="71801" x="2295525" y="2535238"/>
          <p14:tracePt t="71803" x="2295525" y="2549525"/>
          <p14:tracePt t="71804" x="2279650" y="2549525"/>
          <p14:tracePt t="71805" x="2279650" y="2563813"/>
          <p14:tracePt t="71806" x="2265363" y="2563813"/>
          <p14:tracePt t="71808" x="2265363" y="2579688"/>
          <p14:tracePt t="71809" x="2251075" y="2579688"/>
          <p14:tracePt t="71811" x="2235200" y="2579688"/>
          <p14:tracePt t="71811" x="2235200" y="2593975"/>
          <p14:tracePt t="71812" x="2220913" y="2593975"/>
          <p14:tracePt t="71814" x="2220913" y="2608263"/>
          <p14:tracePt t="71815" x="2206625" y="2608263"/>
          <p14:tracePt t="71816" x="2190750" y="2608263"/>
          <p14:tracePt t="71817" x="2190750" y="2624138"/>
          <p14:tracePt t="71819" x="2176463" y="2624138"/>
          <p14:tracePt t="71820" x="2176463" y="2638425"/>
          <p14:tracePt t="71821" x="2160588" y="2638425"/>
          <p14:tracePt t="71822" x="2160588" y="2654300"/>
          <p14:tracePt t="71824" x="2160588" y="2668588"/>
          <p14:tracePt t="71826" x="2146300" y="2682875"/>
          <p14:tracePt t="71828" x="2132013" y="2682875"/>
          <p14:tracePt t="71828" x="2132013" y="2698750"/>
          <p14:tracePt t="71830" x="2116138" y="2713038"/>
          <p14:tracePt t="71832" x="2116138" y="2728913"/>
          <p14:tracePt t="71833" x="2101850" y="2728913"/>
          <p14:tracePt t="71834" x="2101850" y="2743200"/>
          <p14:tracePt t="71836" x="2101850" y="2757488"/>
          <p14:tracePt t="71837" x="2085975" y="2757488"/>
          <p14:tracePt t="71838" x="2085975" y="2773363"/>
          <p14:tracePt t="71839" x="2071688" y="2773363"/>
          <p14:tracePt t="71840" x="2071688" y="2787650"/>
          <p14:tracePt t="71841" x="2071688" y="2803525"/>
          <p14:tracePt t="71843" x="2057400" y="2803525"/>
          <p14:tracePt t="71844" x="2057400" y="2817813"/>
          <p14:tracePt t="71845" x="2057400" y="2832100"/>
          <p14:tracePt t="71846" x="2041525" y="2832100"/>
          <p14:tracePt t="71848" x="2041525" y="2847975"/>
          <p14:tracePt t="71848" x="2041525" y="2862263"/>
          <p14:tracePt t="71850" x="2041525" y="2878138"/>
          <p14:tracePt t="71851" x="2027238" y="2878138"/>
          <p14:tracePt t="71852" x="2027238" y="2892425"/>
          <p14:tracePt t="71854" x="2027238" y="2906713"/>
          <p14:tracePt t="71856" x="2027238" y="2922588"/>
          <p14:tracePt t="71857" x="2011363" y="2922588"/>
          <p14:tracePt t="71858" x="2011363" y="2936875"/>
          <p14:tracePt t="71860" x="2011363" y="2951163"/>
          <p14:tracePt t="71862" x="2011363" y="2967038"/>
          <p14:tracePt t="71864" x="2011363" y="2981325"/>
          <p14:tracePt t="71867" x="2011363" y="2997200"/>
          <p14:tracePt t="71868" x="2011363" y="3011488"/>
          <p14:tracePt t="71871" x="2011363" y="3025775"/>
          <p14:tracePt t="71874" x="2011363" y="3041650"/>
          <p14:tracePt t="71876" x="2011363" y="3055938"/>
          <p14:tracePt t="71896" x="2101850" y="3146425"/>
          <p14:tracePt t="71897" x="2116138" y="3146425"/>
          <p14:tracePt t="71899" x="2132013" y="3146425"/>
          <p14:tracePt t="71900" x="2132013" y="3160713"/>
          <p14:tracePt t="71902" x="2146300" y="3160713"/>
          <p14:tracePt t="71904" x="2160588" y="3160713"/>
          <p14:tracePt t="71905" x="2160588" y="3175000"/>
          <p14:tracePt t="71906" x="2176463" y="3175000"/>
          <p14:tracePt t="71910" x="2190750" y="3175000"/>
          <p14:tracePt t="71911" x="2206625" y="3190875"/>
          <p14:tracePt t="71913" x="2220913" y="3190875"/>
          <p14:tracePt t="71915" x="2235200" y="3190875"/>
          <p14:tracePt t="71917" x="2251075" y="3190875"/>
          <p14:tracePt t="71919" x="2251075" y="3205163"/>
          <p14:tracePt t="71919" x="2265363" y="3205163"/>
          <p14:tracePt t="71921" x="2279650" y="3205163"/>
          <p14:tracePt t="71924" x="2295525" y="3205163"/>
          <p14:tracePt t="71925" x="2309813" y="3205163"/>
          <p14:tracePt t="71928" x="2325688" y="3205163"/>
          <p14:tracePt t="71929" x="2339975" y="3205163"/>
          <p14:tracePt t="71930" x="2354263" y="3205163"/>
          <p14:tracePt t="71932" x="2370138" y="3205163"/>
          <p14:tracePt t="71934" x="2384425" y="3205163"/>
          <p14:tracePt t="71936" x="2400300" y="3205163"/>
          <p14:tracePt t="71937" x="2414588" y="3205163"/>
          <p14:tracePt t="71939" x="2428875" y="3205163"/>
          <p14:tracePt t="71942" x="2444750" y="3205163"/>
          <p14:tracePt t="71944" x="2459038" y="3205163"/>
          <p14:tracePt t="71945" x="2474913" y="3205163"/>
          <p14:tracePt t="71947" x="2489200" y="3205163"/>
          <p14:tracePt t="71948" x="2503488" y="3205163"/>
          <p14:tracePt t="71951" x="2519363" y="3205163"/>
          <p14:tracePt t="71952" x="2533650" y="3205163"/>
          <p14:tracePt t="71953" x="2547938" y="3205163"/>
          <p14:tracePt t="71954" x="2563813" y="3205163"/>
          <p14:tracePt t="71956" x="2578100" y="3205163"/>
          <p14:tracePt t="71958" x="2593975" y="3205163"/>
          <p14:tracePt t="71960" x="2608263" y="3205163"/>
          <p14:tracePt t="71960" x="2608263" y="3190875"/>
          <p14:tracePt t="71961" x="2622550" y="3190875"/>
          <p14:tracePt t="71962" x="2638425" y="3190875"/>
          <p14:tracePt t="71964" x="2652713" y="3190875"/>
          <p14:tracePt t="71965" x="2668588" y="3190875"/>
          <p14:tracePt t="71967" x="2668588" y="3175000"/>
          <p14:tracePt t="71968" x="2682875" y="3175000"/>
          <p14:tracePt t="71969" x="2697163" y="3175000"/>
          <p14:tracePt t="71970" x="2713038" y="3175000"/>
          <p14:tracePt t="71972" x="2727325" y="3175000"/>
          <p14:tracePt t="71973" x="2727325" y="3160713"/>
          <p14:tracePt t="71974" x="2743200" y="3160713"/>
          <p14:tracePt t="71975" x="2757488" y="3160713"/>
          <p14:tracePt t="71977" x="2771775" y="3160713"/>
          <p14:tracePt t="71979" x="2787650" y="3160713"/>
          <p14:tracePt t="71980" x="2787650" y="3146425"/>
          <p14:tracePt t="71981" x="2801938" y="3146425"/>
          <p14:tracePt t="71983" x="2816225" y="3146425"/>
          <p14:tracePt t="71985" x="2832100" y="3146425"/>
          <p14:tracePt t="71986" x="2832100" y="3130550"/>
          <p14:tracePt t="71987" x="2846388" y="3130550"/>
          <p14:tracePt t="71988" x="2862263" y="3130550"/>
          <p14:tracePt t="71990" x="2876550" y="3130550"/>
          <p14:tracePt t="71992" x="2890838" y="3130550"/>
          <p14:tracePt t="71994" x="2906713" y="3130550"/>
          <p14:tracePt t="71995" x="2906713" y="3116263"/>
          <p14:tracePt t="71996" x="2921000" y="3116263"/>
          <p14:tracePt t="71999" x="2936875" y="3116263"/>
          <p14:tracePt t="72001" x="2951163" y="3116263"/>
          <p14:tracePt t="72003" x="2965450" y="3116263"/>
          <p14:tracePt t="72004" x="2981325" y="3116263"/>
          <p14:tracePt t="72007" x="2981325" y="3100388"/>
          <p14:tracePt t="72007" x="2995613" y="3100388"/>
          <p14:tracePt t="72009" x="3011488" y="3100388"/>
          <p14:tracePt t="72011" x="3025775" y="3100388"/>
          <p14:tracePt t="72014" x="3040063" y="3100388"/>
          <p14:tracePt t="72016" x="3055938" y="3100388"/>
          <p14:tracePt t="72018" x="3055938" y="3086100"/>
          <p14:tracePt t="72020" x="3070225" y="3086100"/>
          <p14:tracePt t="72021" x="3084513" y="3086100"/>
          <p14:tracePt t="72024" x="3100388" y="3086100"/>
          <p14:tracePt t="72025" x="3114675" y="3086100"/>
          <p14:tracePt t="72028" x="3114675" y="3071813"/>
          <p14:tracePt t="72029" x="3130550" y="3071813"/>
          <p14:tracePt t="72032" x="3144838" y="3071813"/>
          <p14:tracePt t="72034" x="3159125" y="3071813"/>
          <p14:tracePt t="72036" x="3175000" y="3071813"/>
          <p14:tracePt t="72041" x="3189288" y="3071813"/>
          <p14:tracePt t="72042" x="3205163" y="3071813"/>
          <p14:tracePt t="72045" x="3219450" y="3071813"/>
          <p14:tracePt t="72048" x="3219450" y="3055938"/>
          <p14:tracePt t="72048" x="3233738" y="3055938"/>
          <p14:tracePt t="72052" x="3249613" y="3055938"/>
          <p14:tracePt t="72055" x="3263900" y="3055938"/>
          <p14:tracePt t="72058" x="3279775" y="3055938"/>
          <p14:tracePt t="72063" x="3294063" y="3055938"/>
          <p14:tracePt t="72068" x="3308350" y="3055938"/>
          <p14:tracePt t="72073" x="3324225" y="3055938"/>
          <p14:tracePt t="72080" x="3338513" y="3055938"/>
          <p14:tracePt t="72146" x="3324225" y="3055938"/>
          <p14:tracePt t="72152" x="3308350" y="3055938"/>
          <p14:tracePt t="72157" x="3294063" y="3055938"/>
          <p14:tracePt t="72160" x="3279775" y="3055938"/>
          <p14:tracePt t="72164" x="3263900" y="3055938"/>
          <p14:tracePt t="72166" x="3249613" y="3055938"/>
          <p14:tracePt t="72168" x="3233738" y="3055938"/>
          <p14:tracePt t="72171" x="3219450" y="3055938"/>
          <p14:tracePt t="72174" x="3219450" y="3071813"/>
          <p14:tracePt t="72175" x="3205163" y="3071813"/>
          <p14:tracePt t="72175" x="3189288" y="3071813"/>
          <p14:tracePt t="72176" x="3175000" y="3071813"/>
          <p14:tracePt t="72178" x="3159125" y="3071813"/>
          <p14:tracePt t="72180" x="3144838" y="3071813"/>
          <p14:tracePt t="72181" x="3130550" y="3071813"/>
          <p14:tracePt t="72182" x="3130550" y="3086100"/>
          <p14:tracePt t="72183" x="3114675" y="3086100"/>
          <p14:tracePt t="72184" x="3100388" y="3086100"/>
          <p14:tracePt t="72186" x="3084513" y="3086100"/>
          <p14:tracePt t="72187" x="3070225" y="3086100"/>
          <p14:tracePt t="72189" x="3055938" y="3086100"/>
          <p14:tracePt t="72190" x="3040063" y="3086100"/>
          <p14:tracePt t="72192" x="3025775" y="3086100"/>
          <p14:tracePt t="72193" x="3011488" y="3086100"/>
          <p14:tracePt t="72195" x="3011488" y="3100388"/>
          <p14:tracePt t="72195" x="2995613" y="3100388"/>
          <p14:tracePt t="72196" x="2981325" y="3100388"/>
          <p14:tracePt t="72197" x="2965450" y="3100388"/>
          <p14:tracePt t="72198" x="2951163" y="3100388"/>
          <p14:tracePt t="72200" x="2936875" y="3100388"/>
          <p14:tracePt t="72201" x="2921000" y="3100388"/>
          <p14:tracePt t="72202" x="2906713" y="3100388"/>
          <p14:tracePt t="72203" x="2890838" y="3100388"/>
          <p14:tracePt t="72204" x="2876550" y="3100388"/>
          <p14:tracePt t="72206" x="2862263" y="3100388"/>
          <p14:tracePt t="72208" x="2846388" y="3100388"/>
          <p14:tracePt t="72209" x="2832100" y="3100388"/>
          <p14:tracePt t="72210" x="2832100" y="3116263"/>
          <p14:tracePt t="72211" x="2816225" y="3116263"/>
          <p14:tracePt t="72212" x="2801938" y="3116263"/>
          <p14:tracePt t="72213" x="2787650" y="3116263"/>
          <p14:tracePt t="72214" x="2771775" y="3116263"/>
          <p14:tracePt t="72216" x="2757488" y="3116263"/>
          <p14:tracePt t="72217" x="2743200" y="3116263"/>
          <p14:tracePt t="72219" x="2727325" y="3116263"/>
          <p14:tracePt t="72220" x="2713038" y="3116263"/>
          <p14:tracePt t="72222" x="2697163" y="3116263"/>
          <p14:tracePt t="72224" x="2682875" y="3116263"/>
          <p14:tracePt t="72225" x="2668588" y="3116263"/>
          <p14:tracePt t="72226" x="2652713" y="3116263"/>
          <p14:tracePt t="72229" x="2638425" y="3116263"/>
          <p14:tracePt t="72231" x="2622550" y="3116263"/>
          <p14:tracePt t="72231" x="2608263" y="3116263"/>
          <p14:tracePt t="72233" x="2593975" y="3116263"/>
          <p14:tracePt t="72234" x="2593975" y="3130550"/>
          <p14:tracePt t="72235" x="2578100" y="3130550"/>
          <p14:tracePt t="72237" x="2563813" y="3130550"/>
          <p14:tracePt t="72240" x="2547938" y="3130550"/>
          <p14:tracePt t="72244" x="2533650" y="3130550"/>
          <p14:tracePt t="72247" x="2519363" y="3130550"/>
          <p14:tracePt t="72251" x="2503488" y="3130550"/>
          <p14:tracePt t="72334" x="2519363" y="3130550"/>
          <p14:tracePt t="72337" x="2533650" y="3130550"/>
          <p14:tracePt t="72340" x="2547938" y="3130550"/>
          <p14:tracePt t="72341" x="2563813" y="3130550"/>
          <p14:tracePt t="72343" x="2578100" y="3130550"/>
          <p14:tracePt t="72345" x="2593975" y="3130550"/>
          <p14:tracePt t="72346" x="2608263" y="3130550"/>
          <p14:tracePt t="72348" x="2622550" y="3130550"/>
          <p14:tracePt t="72349" x="2638425" y="3130550"/>
          <p14:tracePt t="72351" x="2652713" y="3130550"/>
          <p14:tracePt t="72354" x="2682875" y="3130550"/>
          <p14:tracePt t="72355" x="2697163" y="3130550"/>
          <p14:tracePt t="72355" x="2713038" y="3130550"/>
          <p14:tracePt t="72356" x="2727325" y="3130550"/>
          <p14:tracePt t="72359" x="2743200" y="3130550"/>
          <p14:tracePt t="72359" x="2757488" y="3130550"/>
          <p14:tracePt t="72360" x="2771775" y="3130550"/>
          <p14:tracePt t="72361" x="2787650" y="3130550"/>
          <p14:tracePt t="72362" x="2801938" y="3130550"/>
          <p14:tracePt t="72363" x="2816225" y="3130550"/>
          <p14:tracePt t="72364" x="2832100" y="3130550"/>
          <p14:tracePt t="72365" x="2846388" y="3130550"/>
          <p14:tracePt t="72367" x="2876550" y="3130550"/>
          <p14:tracePt t="72368" x="2890838" y="3130550"/>
          <p14:tracePt t="72369" x="2906713" y="3130550"/>
          <p14:tracePt t="72370" x="2921000" y="3130550"/>
          <p14:tracePt t="72371" x="2936875" y="3130550"/>
          <p14:tracePt t="72372" x="2951163" y="3130550"/>
          <p14:tracePt t="72374" x="2981325" y="3130550"/>
          <p14:tracePt t="72376" x="2995613" y="3130550"/>
          <p14:tracePt t="72376" x="3011488" y="3130550"/>
          <p14:tracePt t="72377" x="3025775" y="3130550"/>
          <p14:tracePt t="72378" x="3055938" y="3130550"/>
          <p14:tracePt t="72379" x="3070225" y="3130550"/>
          <p14:tracePt t="72381" x="3084513" y="3130550"/>
          <p14:tracePt t="72381" x="3114675" y="3130550"/>
          <p14:tracePt t="72382" x="3130550" y="3130550"/>
          <p14:tracePt t="72383" x="3144838" y="3130550"/>
          <p14:tracePt t="72384" x="3159125" y="3130550"/>
          <p14:tracePt t="72385" x="3189288" y="3130550"/>
          <p14:tracePt t="72386" x="3205163" y="3130550"/>
          <p14:tracePt t="72389" x="3233738" y="3130550"/>
          <p14:tracePt t="72389" x="3263900" y="3130550"/>
          <p14:tracePt t="72390" x="3279775" y="3130550"/>
          <p14:tracePt t="72391" x="3294063" y="3130550"/>
          <p14:tracePt t="72392" x="3308350" y="3130550"/>
          <p14:tracePt t="72393" x="3338513" y="3130550"/>
          <p14:tracePt t="72394" x="3352800" y="3130550"/>
          <p14:tracePt t="72395" x="3368675" y="3130550"/>
          <p14:tracePt t="72396" x="3382963" y="3130550"/>
          <p14:tracePt t="72397" x="3413125" y="3130550"/>
          <p14:tracePt t="72398" x="3427413" y="3130550"/>
          <p14:tracePt t="72399" x="3457575" y="3130550"/>
          <p14:tracePt t="72400" x="3473450" y="3130550"/>
          <p14:tracePt t="72402" x="3487738" y="3130550"/>
          <p14:tracePt t="72402" x="3517900" y="3130550"/>
          <p14:tracePt t="72403" x="3532188" y="3130550"/>
          <p14:tracePt t="72404" x="3562350" y="3130550"/>
          <p14:tracePt t="72405" x="3576638" y="3130550"/>
          <p14:tracePt t="72406" x="3592513" y="3130550"/>
          <p14:tracePt t="72407" x="3621088" y="3130550"/>
          <p14:tracePt t="72408" x="3636963" y="3146425"/>
          <p14:tracePt t="72409" x="3667125" y="3146425"/>
          <p14:tracePt t="72410" x="3681413" y="3146425"/>
          <p14:tracePt t="72411" x="3695700" y="3146425"/>
          <p14:tracePt t="72412" x="3725863" y="3146425"/>
          <p14:tracePt t="72413" x="3741738" y="3146425"/>
          <p14:tracePt t="72414" x="3770313" y="3146425"/>
          <p14:tracePt t="72416" x="3786188" y="3146425"/>
          <p14:tracePt t="72416" x="3800475" y="3146425"/>
          <p14:tracePt t="72417" x="3816350" y="3146425"/>
          <p14:tracePt t="72418" x="3844925" y="3160713"/>
          <p14:tracePt t="72419" x="3860800" y="3160713"/>
          <p14:tracePt t="72420" x="3875088" y="3160713"/>
          <p14:tracePt t="72421" x="3889375" y="3160713"/>
          <p14:tracePt t="72423" x="3905250" y="3160713"/>
          <p14:tracePt t="72424" x="3935413" y="3160713"/>
          <p14:tracePt t="72424" x="3949700" y="3160713"/>
          <p14:tracePt t="72425" x="3963988" y="3175000"/>
          <p14:tracePt t="72426" x="3979863" y="3175000"/>
          <p14:tracePt t="72427" x="3994150" y="3175000"/>
          <p14:tracePt t="72428" x="4010025" y="3175000"/>
          <p14:tracePt t="72429" x="4024313" y="3175000"/>
          <p14:tracePt t="72430" x="4038600" y="3175000"/>
          <p14:tracePt t="72431" x="4054475" y="3175000"/>
          <p14:tracePt t="72432" x="4068763" y="3175000"/>
          <p14:tracePt t="72433" x="4084638" y="3175000"/>
          <p14:tracePt t="72434" x="4098925" y="3175000"/>
          <p14:tracePt t="72435" x="4113213" y="3175000"/>
          <p14:tracePt t="72436" x="4129088" y="3175000"/>
          <p14:tracePt t="72437" x="4143375" y="3175000"/>
          <p14:tracePt t="72438" x="4143375" y="3190875"/>
          <p14:tracePt t="72439" x="4157663" y="3190875"/>
          <p14:tracePt t="72440" x="4173538" y="3190875"/>
          <p14:tracePt t="72441" x="4187825" y="3190875"/>
          <p14:tracePt t="72442" x="4203700" y="3190875"/>
          <p14:tracePt t="72443" x="4217988" y="3190875"/>
          <p14:tracePt t="72444" x="4232275" y="3190875"/>
          <p14:tracePt t="72445" x="4248150" y="3190875"/>
          <p14:tracePt t="72446" x="4262438" y="3190875"/>
          <p14:tracePt t="72448" x="4278313" y="3190875"/>
          <p14:tracePt t="72449" x="4292600" y="3205163"/>
          <p14:tracePt t="72451" x="4306888" y="3205163"/>
          <p14:tracePt t="72453" x="4322763" y="3205163"/>
          <p14:tracePt t="72454" x="4337050" y="3205163"/>
          <p14:tracePt t="72456" x="4352925" y="3205163"/>
          <p14:tracePt t="72459" x="4367213" y="3205163"/>
          <p14:tracePt t="72460" x="4381500" y="3205163"/>
          <p14:tracePt t="72462" x="4381500" y="3221038"/>
          <p14:tracePt t="72463" x="4397375" y="3221038"/>
          <p14:tracePt t="72465" x="4411663" y="3221038"/>
          <p14:tracePt t="72467" x="4425950" y="3221038"/>
          <p14:tracePt t="72472" x="4441825" y="3221038"/>
          <p14:tracePt t="72478" x="4456113" y="3221038"/>
          <p14:tracePt t="72542" x="4441825" y="3221038"/>
          <p14:tracePt t="72547" x="4425950" y="3221038"/>
          <p14:tracePt t="72552" x="4411663" y="3221038"/>
          <p14:tracePt t="72556" x="4397375" y="3221038"/>
          <p14:tracePt t="72559" x="4381500" y="3221038"/>
          <p14:tracePt t="72562" x="4367213" y="3221038"/>
          <p14:tracePt t="72566" x="4352925" y="3221038"/>
          <p14:tracePt t="72570" x="4337050" y="3221038"/>
          <p14:tracePt t="72573" x="4322763" y="3221038"/>
          <p14:tracePt t="72576" x="4306888" y="3221038"/>
          <p14:tracePt t="72579" x="4292600" y="3221038"/>
          <p14:tracePt t="72582" x="4278313" y="3221038"/>
          <p14:tracePt t="72585" x="4262438" y="3221038"/>
          <p14:tracePt t="72588" x="4248150" y="3221038"/>
          <p14:tracePt t="72591" x="4232275" y="3221038"/>
          <p14:tracePt t="72593" x="4217988" y="3221038"/>
          <p14:tracePt t="72597" x="4203700" y="3221038"/>
          <p14:tracePt t="72600" x="4187825" y="3221038"/>
          <p14:tracePt t="72604" x="4173538" y="3221038"/>
          <p14:tracePt t="72604" x="4157663" y="3221038"/>
          <p14:tracePt t="72607" x="4143375" y="3221038"/>
          <p14:tracePt t="72608" x="4129088" y="3221038"/>
          <p14:tracePt t="72610" x="4113213" y="3221038"/>
          <p14:tracePt t="72612" x="4098925" y="3221038"/>
          <p14:tracePt t="72614" x="4084638" y="3221038"/>
          <p14:tracePt t="72618" x="4068763" y="3235325"/>
          <p14:tracePt t="72618" x="4054475" y="3235325"/>
          <p14:tracePt t="72619" x="4038600" y="3235325"/>
          <p14:tracePt t="72621" x="4024313" y="3235325"/>
          <p14:tracePt t="72622" x="4024313" y="3249613"/>
          <p14:tracePt t="72624" x="4010025" y="3249613"/>
          <p14:tracePt t="72624" x="3994150" y="3249613"/>
          <p14:tracePt t="72626" x="3979863" y="3249613"/>
          <p14:tracePt t="72627" x="3963988" y="3249613"/>
          <p14:tracePt t="72629" x="3949700" y="3249613"/>
          <p14:tracePt t="72632" x="3935413" y="3249613"/>
          <p14:tracePt t="72632" x="3935413" y="3265488"/>
          <p14:tracePt t="72633" x="3919538" y="3265488"/>
          <p14:tracePt t="72634" x="3905250" y="3265488"/>
          <p14:tracePt t="72636" x="3889375" y="3265488"/>
          <p14:tracePt t="72638" x="3875088" y="3279775"/>
          <p14:tracePt t="72639" x="3860800" y="3279775"/>
          <p14:tracePt t="72641" x="3844925" y="3279775"/>
          <p14:tracePt t="72643" x="3830638" y="3279775"/>
          <p14:tracePt t="72645" x="3830638" y="3294063"/>
          <p14:tracePt t="72645" x="3816350" y="3294063"/>
          <p14:tracePt t="72646" x="3800475" y="3294063"/>
          <p14:tracePt t="72647" x="3786188" y="3294063"/>
          <p14:tracePt t="72649" x="3770313" y="3294063"/>
          <p14:tracePt t="72652" x="3756025" y="3294063"/>
          <p14:tracePt t="72654" x="3741738" y="3294063"/>
          <p14:tracePt t="72654" x="3725863" y="3309938"/>
          <p14:tracePt t="72656" x="3711575" y="3309938"/>
          <p14:tracePt t="72658" x="3695700" y="3309938"/>
          <p14:tracePt t="72660" x="3681413" y="3309938"/>
          <p14:tracePt t="72662" x="3681413" y="3324225"/>
          <p14:tracePt t="72662" x="3667125" y="3324225"/>
          <p14:tracePt t="72663" x="3651250" y="3324225"/>
          <p14:tracePt t="72666" x="3636963" y="3324225"/>
          <p14:tracePt t="72666" x="3636963" y="3340100"/>
          <p14:tracePt t="72667" x="3621088" y="3340100"/>
          <p14:tracePt t="72669" x="3606800" y="3340100"/>
          <p14:tracePt t="72671" x="3592513" y="3340100"/>
          <p14:tracePt t="72673" x="3576638" y="3340100"/>
          <p14:tracePt t="72674" x="3576638" y="3354388"/>
          <p14:tracePt t="72676" x="3562350" y="3354388"/>
          <p14:tracePt t="72678" x="3548063" y="3354388"/>
          <p14:tracePt t="72680" x="3532188" y="3354388"/>
          <p14:tracePt t="72681" x="3532188" y="3368675"/>
          <p14:tracePt t="72684" x="3517900" y="3368675"/>
          <p14:tracePt t="72688" x="3502025" y="3368675"/>
          <p14:tracePt t="72691" x="3487738" y="3368675"/>
          <p14:tracePt t="72696" x="3473450" y="3384550"/>
          <p14:tracePt t="72701" x="3457575" y="3384550"/>
          <p14:tracePt t="72781" x="3473450" y="3384550"/>
          <p14:tracePt t="72785" x="3487738" y="3384550"/>
          <p14:tracePt t="72789" x="3502025" y="3384550"/>
          <p14:tracePt t="72795" x="3517900" y="3384550"/>
          <p14:tracePt t="72798" x="3532188" y="3384550"/>
          <p14:tracePt t="72800" x="3532188" y="3368675"/>
          <p14:tracePt t="72801" x="3548063" y="3368675"/>
          <p14:tracePt t="72805" x="3562350" y="3368675"/>
          <p14:tracePt t="72808" x="3576638" y="3368675"/>
          <p14:tracePt t="72811" x="3592513" y="3368675"/>
          <p14:tracePt t="72815" x="3606800" y="3368675"/>
          <p14:tracePt t="72818" x="3621088" y="3368675"/>
          <p14:tracePt t="72821" x="3636963" y="3368675"/>
          <p14:tracePt t="72824" x="3651250" y="3368675"/>
          <p14:tracePt t="72828" x="3667125" y="3368675"/>
          <p14:tracePt t="72832" x="3681413" y="3368675"/>
          <p14:tracePt t="72834" x="3695700" y="3368675"/>
          <p14:tracePt t="72840" x="3711575" y="3368675"/>
          <p14:tracePt t="72843" x="3725863" y="3368675"/>
          <p14:tracePt t="72850" x="3741738" y="3368675"/>
          <p14:tracePt t="72855" x="3756025" y="3368675"/>
          <p14:tracePt t="72863" x="3770313" y="3368675"/>
          <p14:tracePt t="72872" x="3786188" y="3368675"/>
          <p14:tracePt t="72882" x="3800475" y="3368675"/>
          <p14:tracePt t="72883" x="3800475" y="3354388"/>
          <p14:tracePt t="72885" x="3816350" y="3354388"/>
          <p14:tracePt t="72891" x="3830638" y="3354388"/>
          <p14:tracePt t="72897" x="3844925" y="3354388"/>
          <p14:tracePt t="72902" x="3860800" y="3354388"/>
          <p14:tracePt t="72904" x="3860800" y="3340100"/>
          <p14:tracePt t="72905" x="3875088" y="3340100"/>
          <p14:tracePt t="72912" x="3889375" y="3340100"/>
          <p14:tracePt t="72914" x="3905250" y="3340100"/>
          <p14:tracePt t="72918" x="3919538" y="3340100"/>
          <p14:tracePt t="72920" x="3919538" y="3324225"/>
          <p14:tracePt t="72922" x="3935413" y="3324225"/>
          <p14:tracePt t="72928" x="3949700" y="3324225"/>
          <p14:tracePt t="72932" x="3963988" y="3324225"/>
          <p14:tracePt t="72941" x="3979863" y="3309938"/>
          <p14:tracePt t="72951" x="3994150" y="3309938"/>
          <p14:tracePt t="73013" x="3994150" y="3294063"/>
          <p14:tracePt t="73135" x="3979863" y="3294063"/>
          <p14:tracePt t="73144" x="3963988" y="3294063"/>
          <p14:tracePt t="73146" x="3963988" y="3279775"/>
          <p14:tracePt t="73155" x="3949700" y="3279775"/>
          <p14:tracePt t="73164" x="3935413" y="3279775"/>
          <p14:tracePt t="73173" x="3919538" y="3279775"/>
          <p14:tracePt t="73175" x="3919538" y="3265488"/>
          <p14:tracePt t="73181" x="3905250" y="3265488"/>
          <p14:tracePt t="73190" x="3889375" y="3265488"/>
          <p14:tracePt t="73201" x="3889375" y="3249613"/>
          <p14:tracePt t="73203" x="3875088" y="3249613"/>
          <p14:tracePt t="73216" x="3860800" y="3249613"/>
          <p14:tracePt t="73225" x="3844925" y="3249613"/>
          <p14:tracePt t="73229" x="3830638" y="3249613"/>
          <p14:tracePt t="73236" x="3816350" y="3249613"/>
          <p14:tracePt t="73237" x="3816350" y="3235325"/>
          <p14:tracePt t="73241" x="3800475" y="3235325"/>
          <p14:tracePt t="73245" x="3786188" y="3235325"/>
          <p14:tracePt t="73250" x="3770313" y="3235325"/>
          <p14:tracePt t="73254" x="3756025" y="3235325"/>
          <p14:tracePt t="73257" x="3756025" y="3221038"/>
          <p14:tracePt t="73258" x="3741738" y="3221038"/>
          <p14:tracePt t="73264" x="3725863" y="3221038"/>
          <p14:tracePt t="73266" x="3711575" y="3221038"/>
          <p14:tracePt t="73272" x="3695700" y="3221038"/>
          <p14:tracePt t="73276" x="3681413" y="3221038"/>
          <p14:tracePt t="73281" x="3667125" y="3221038"/>
          <p14:tracePt t="73285" x="3667125" y="3205163"/>
          <p14:tracePt t="73287" x="3651250" y="3205163"/>
          <p14:tracePt t="73291" x="3636963" y="3205163"/>
          <p14:tracePt t="73302" x="3621088" y="3205163"/>
          <p14:tracePt t="73313" x="3606800" y="3205163"/>
          <p14:tracePt t="73326" x="3592513" y="3205163"/>
          <p14:tracePt t="73332" x="3576638" y="3205163"/>
          <p14:tracePt t="73337" x="3562350" y="3205163"/>
          <p14:tracePt t="73343" x="3548063" y="3205163"/>
          <p14:tracePt t="73348" x="3532188" y="3205163"/>
          <p14:tracePt t="73352" x="3532188" y="3190875"/>
          <p14:tracePt t="73353" x="3517900" y="3190875"/>
          <p14:tracePt t="73360" x="3502025" y="3190875"/>
          <p14:tracePt t="73363" x="3487738" y="3190875"/>
          <p14:tracePt t="73366" x="3487738" y="3175000"/>
          <p14:tracePt t="73371" x="3473450" y="3175000"/>
          <p14:tracePt t="73382" x="3457575" y="3175000"/>
          <p14:tracePt t="73393" x="3457575" y="3160713"/>
          <p14:tracePt t="73412" x="3443288" y="3160713"/>
          <p14:tracePt t="73420" x="3427413" y="3160713"/>
          <p14:tracePt t="73425" x="3427413" y="3146425"/>
          <p14:tracePt t="73427" x="3413125" y="3146425"/>
          <p14:tracePt t="73433" x="3398838" y="3146425"/>
          <p14:tracePt t="73435" x="3398838" y="3130550"/>
          <p14:tracePt t="73439" x="3382963" y="3130550"/>
          <p14:tracePt t="73446" x="3382963" y="3116263"/>
          <p14:tracePt t="73446" x="3368675" y="3116263"/>
          <p14:tracePt t="73454" x="3352800" y="3116263"/>
          <p14:tracePt t="73458" x="3352800" y="3100388"/>
          <p14:tracePt t="73466" x="3338513" y="3100388"/>
          <p14:tracePt t="73472" x="3338513" y="3086100"/>
          <p14:tracePt t="73485" x="3324225" y="3086100"/>
          <p14:tracePt t="73489" x="3324225" y="3071813"/>
          <p14:tracePt t="73501" x="3308350" y="3071813"/>
          <p14:tracePt t="73504" x="3308350" y="3055938"/>
          <p14:tracePt t="73508" x="3294063" y="3055938"/>
          <p14:tracePt t="73511" x="3279775" y="3055938"/>
          <p14:tracePt t="73512" x="3279775" y="3041650"/>
          <p14:tracePt t="73514" x="3263900" y="3041650"/>
          <p14:tracePt t="73516" x="3263900" y="3025775"/>
          <p14:tracePt t="73518" x="3249613" y="3025775"/>
          <p14:tracePt t="73521" x="3233738" y="3025775"/>
          <p14:tracePt t="73522" x="3233738" y="3011488"/>
          <p14:tracePt t="73527" x="3219450" y="3011488"/>
          <p14:tracePt t="73530" x="3219450" y="2997200"/>
          <p14:tracePt t="73532" x="3205163" y="2997200"/>
          <p14:tracePt t="73537" x="3189288" y="2997200"/>
          <p14:tracePt t="73542" x="3189288" y="2981325"/>
          <p14:tracePt t="73543" x="3175000" y="2981325"/>
          <p14:tracePt t="73549" x="3159125" y="2981325"/>
          <p14:tracePt t="73553" x="3159125" y="2967038"/>
          <p14:tracePt t="73559" x="3144838" y="2967038"/>
          <p14:tracePt t="73732" x="3144838" y="2981325"/>
          <p14:tracePt t="73736" x="3130550" y="2981325"/>
          <p14:tracePt t="73742" x="3130550" y="2997200"/>
          <p14:tracePt t="73751" x="3130550" y="3011488"/>
          <p14:tracePt t="73760" x="3130550" y="3025775"/>
          <p14:tracePt t="73766" x="3130550" y="3041650"/>
          <p14:tracePt t="73773" x="3130550" y="3055938"/>
          <p14:tracePt t="73811" x="3130550" y="3071813"/>
          <p14:tracePt t="73833" x="3130550" y="3086100"/>
          <p14:tracePt t="73854" x="3130550" y="3100388"/>
          <p14:tracePt t="73896" x="3130550" y="3116263"/>
          <p14:tracePt t="73899" x="3114675" y="3116263"/>
          <p14:tracePt t="73903" x="3114675" y="3130550"/>
          <p14:tracePt t="73905" x="3100388" y="3130550"/>
          <p14:tracePt t="73910" x="3084513" y="3130550"/>
          <p14:tracePt t="73911" x="3070225" y="3130550"/>
          <p14:tracePt t="73914" x="3070225" y="3146425"/>
          <p14:tracePt t="73916" x="3055938" y="3146425"/>
          <p14:tracePt t="73919" x="3040063" y="3146425"/>
          <p14:tracePt t="73921" x="3025775" y="3146425"/>
          <p14:tracePt t="73924" x="3025775" y="3160713"/>
          <p14:tracePt t="73924" x="3011488" y="3160713"/>
          <p14:tracePt t="73928" x="2995613" y="3160713"/>
          <p14:tracePt t="73934" x="2981325" y="3160713"/>
          <p14:tracePt t="73936" x="2965450" y="3160713"/>
          <p14:tracePt t="73943" x="2951163" y="3160713"/>
          <p14:tracePt t="73949" x="2936875" y="3160713"/>
          <p14:tracePt t="73950" x="2936875" y="3175000"/>
          <p14:tracePt t="73958" x="2921000" y="3175000"/>
          <p14:tracePt t="73964" x="2906713" y="3175000"/>
          <p14:tracePt t="100837" x="2906713" y="3160713"/>
          <p14:tracePt t="100841" x="2921000" y="3160713"/>
          <p14:tracePt t="100842" x="2921000" y="3146425"/>
          <p14:tracePt t="100844" x="2936875" y="3146425"/>
          <p14:tracePt t="100845" x="2936875" y="3130550"/>
          <p14:tracePt t="100848" x="2951163" y="3116263"/>
          <p14:tracePt t="100848" x="2951163" y="3100388"/>
          <p14:tracePt t="100849" x="2965450" y="3100388"/>
          <p14:tracePt t="100850" x="2965450" y="3086100"/>
          <p14:tracePt t="100851" x="2981325" y="3086100"/>
          <p14:tracePt t="100852" x="2981325" y="3071813"/>
          <p14:tracePt t="100853" x="2995613" y="3071813"/>
          <p14:tracePt t="100854" x="2995613" y="3055938"/>
          <p14:tracePt t="100855" x="3011488" y="3055938"/>
          <p14:tracePt t="100856" x="3011488" y="3041650"/>
          <p14:tracePt t="100857" x="3025775" y="3041650"/>
          <p14:tracePt t="100858" x="3025775" y="3025775"/>
          <p14:tracePt t="100859" x="3040063" y="3025775"/>
          <p14:tracePt t="100860" x="3055938" y="3025775"/>
          <p14:tracePt t="100861" x="3055938" y="3011488"/>
          <p14:tracePt t="100862" x="3070225" y="3011488"/>
          <p14:tracePt t="100863" x="3084513" y="2997200"/>
          <p14:tracePt t="100864" x="3100388" y="2997200"/>
          <p14:tracePt t="100865" x="3114675" y="2981325"/>
          <p14:tracePt t="100866" x="3130550" y="2981325"/>
          <p14:tracePt t="100867" x="3144838" y="2981325"/>
          <p14:tracePt t="100868" x="3144838" y="2967038"/>
          <p14:tracePt t="100869" x="3159125" y="2967038"/>
          <p14:tracePt t="100870" x="3175000" y="2967038"/>
          <p14:tracePt t="100871" x="3189288" y="2967038"/>
          <p14:tracePt t="100872" x="3189288" y="2951163"/>
          <p14:tracePt t="100873" x="3205163" y="2951163"/>
          <p14:tracePt t="100875" x="3219450" y="2951163"/>
          <p14:tracePt t="100877" x="3233738" y="2951163"/>
          <p14:tracePt t="100879" x="3249613" y="2951163"/>
          <p14:tracePt t="100881" x="3263900" y="2951163"/>
          <p14:tracePt t="100896" x="3279775" y="2951163"/>
          <p14:tracePt t="101122" x="3263900" y="2967038"/>
          <p14:tracePt t="101124" x="3249613" y="2967038"/>
          <p14:tracePt t="101126" x="3233738" y="2981325"/>
          <p14:tracePt t="101127" x="3233738" y="2997200"/>
          <p14:tracePt t="101127" x="3219450" y="2997200"/>
          <p14:tracePt t="101128" x="3219450" y="3011488"/>
          <p14:tracePt t="101129" x="3205163" y="3011488"/>
          <p14:tracePt t="101130" x="3189288" y="3025775"/>
          <p14:tracePt t="101132" x="3175000" y="3025775"/>
          <p14:tracePt t="101132" x="3175000" y="3041650"/>
          <p14:tracePt t="101133" x="3159125" y="3055938"/>
          <p14:tracePt t="101135" x="3144838" y="3071813"/>
          <p14:tracePt t="101135" x="3130550" y="3086100"/>
          <p14:tracePt t="101136" x="3114675" y="3100388"/>
          <p14:tracePt t="101137" x="3100388" y="3116263"/>
          <p14:tracePt t="101139" x="3084513" y="3130550"/>
          <p14:tracePt t="101139" x="3055938" y="3146425"/>
          <p14:tracePt t="101140" x="3040063" y="3160713"/>
          <p14:tracePt t="101141" x="3025775" y="3190875"/>
          <p14:tracePt t="101142" x="3011488" y="3205163"/>
          <p14:tracePt t="101143" x="2995613" y="3221038"/>
          <p14:tracePt t="101144" x="2981325" y="3235325"/>
          <p14:tracePt t="101145" x="2951163" y="3265488"/>
          <p14:tracePt t="101146" x="2936875" y="3279775"/>
          <p14:tracePt t="101147" x="2921000" y="3294063"/>
          <p14:tracePt t="101148" x="2890838" y="3309938"/>
          <p14:tracePt t="101149" x="2876550" y="3340100"/>
          <p14:tracePt t="101150" x="2862263" y="3354388"/>
          <p14:tracePt t="101151" x="2846388" y="3368675"/>
          <p14:tracePt t="101153" x="2816225" y="3398838"/>
          <p14:tracePt t="101153" x="2801938" y="3414713"/>
          <p14:tracePt t="101154" x="2787650" y="3429000"/>
          <p14:tracePt t="101155" x="2757488" y="3443288"/>
          <p14:tracePt t="101156" x="2743200" y="3459163"/>
          <p14:tracePt t="101157" x="2727325" y="3489325"/>
          <p14:tracePt t="101158" x="2713038" y="3503613"/>
          <p14:tracePt t="101160" x="2668588" y="3548063"/>
          <p14:tracePt t="101161" x="2652713" y="3563938"/>
          <p14:tracePt t="101164" x="2608263" y="3592513"/>
          <p14:tracePt t="101164" x="2578100" y="3608388"/>
          <p14:tracePt t="101165" x="2563813" y="3622675"/>
          <p14:tracePt t="101166" x="2533650" y="3636963"/>
          <p14:tracePt t="101167" x="2519363" y="3652838"/>
          <p14:tracePt t="101168" x="2503488" y="3667125"/>
          <p14:tracePt t="101169" x="2489200" y="3683000"/>
          <p14:tracePt t="101170" x="2459038" y="3711575"/>
          <p14:tracePt t="101171" x="2444750" y="3727450"/>
          <p14:tracePt t="101172" x="2414588" y="3741738"/>
          <p14:tracePt t="101174" x="2400300" y="3757613"/>
          <p14:tracePt t="101174" x="2370138" y="3771900"/>
          <p14:tracePt t="101175" x="2354263" y="3786188"/>
          <p14:tracePt t="101176" x="2325688" y="3802063"/>
          <p14:tracePt t="101177" x="2309813" y="3816350"/>
          <p14:tracePt t="101178" x="2279650" y="3832225"/>
          <p14:tracePt t="101179" x="2265363" y="3846513"/>
          <p14:tracePt t="101181" x="2235200" y="3860800"/>
          <p14:tracePt t="101181" x="2220913" y="3890963"/>
          <p14:tracePt t="101182" x="2206625" y="3906838"/>
          <p14:tracePt t="101183" x="2176463" y="3921125"/>
          <p14:tracePt t="101184" x="2160588" y="3935413"/>
          <p14:tracePt t="101185" x="2132013" y="3951288"/>
          <p14:tracePt t="101186" x="2116138" y="3965575"/>
          <p14:tracePt t="101188" x="2085975" y="3979863"/>
          <p14:tracePt t="101188" x="2071688" y="3995738"/>
          <p14:tracePt t="101189" x="2057400" y="4010025"/>
          <p14:tracePt t="101190" x="2041525" y="4025900"/>
          <p14:tracePt t="101191" x="2011363" y="4040188"/>
          <p14:tracePt t="101192" x="1997075" y="4070350"/>
          <p14:tracePt t="101193" x="1966913" y="4084638"/>
          <p14:tracePt t="101194" x="1952625" y="4100513"/>
          <p14:tracePt t="101195" x="1938338" y="4114800"/>
          <p14:tracePt t="101196" x="1922463" y="4129088"/>
          <p14:tracePt t="101198" x="1878013" y="4175125"/>
          <p14:tracePt t="101199" x="1863725" y="4189413"/>
          <p14:tracePt t="101200" x="1833563" y="4203700"/>
          <p14:tracePt t="101202" x="1817688" y="4219575"/>
          <p14:tracePt t="101202" x="1803400" y="4233863"/>
          <p14:tracePt t="101203" x="1789113" y="4249738"/>
          <p14:tracePt t="101204" x="1758950" y="4264025"/>
          <p14:tracePt t="101205" x="1728788" y="4294188"/>
          <p14:tracePt t="101207" x="1714500" y="4308475"/>
          <p14:tracePt t="101207" x="1684338" y="4322763"/>
          <p14:tracePt t="101208" x="1670050" y="4352925"/>
          <p14:tracePt t="101209" x="1654175" y="4368800"/>
          <p14:tracePt t="101210" x="1624013" y="4383088"/>
          <p14:tracePt t="101212" x="1595438" y="4397375"/>
          <p14:tracePt t="101212" x="1565275" y="4413250"/>
          <p14:tracePt t="101213" x="1549400" y="4443413"/>
          <p14:tracePt t="101214" x="1520825" y="4457700"/>
          <p14:tracePt t="101215" x="1490663" y="4471988"/>
          <p14:tracePt t="101216" x="1460500" y="4487863"/>
          <p14:tracePt t="101217" x="1430338" y="4502150"/>
          <p14:tracePt t="101218" x="1401763" y="4532313"/>
          <p14:tracePt t="101219" x="1371600" y="4546600"/>
          <p14:tracePt t="101220" x="1341438" y="4562475"/>
          <p14:tracePt t="101221" x="1311275" y="4576763"/>
          <p14:tracePt t="101223" x="1281113" y="4606925"/>
          <p14:tracePt t="101223" x="1252538" y="4621213"/>
          <p14:tracePt t="101224" x="1222375" y="4637088"/>
          <p14:tracePt t="101226" x="1162050" y="4681538"/>
          <p14:tracePt t="101227" x="1117600" y="4695825"/>
          <p14:tracePt t="101228" x="1087438" y="4711700"/>
          <p14:tracePt t="101229" x="1058863" y="4740275"/>
          <p14:tracePt t="101230" x="1028700" y="4756150"/>
          <p14:tracePt t="101231" x="998538" y="4770438"/>
          <p14:tracePt t="101232" x="968375" y="4786313"/>
          <p14:tracePt t="101233" x="923925" y="4800600"/>
          <p14:tracePt t="101234" x="893763" y="4830763"/>
          <p14:tracePt t="101235" x="865188" y="4845050"/>
          <p14:tracePt t="101236" x="819150" y="4860925"/>
          <p14:tracePt t="101237" x="790575" y="4875213"/>
          <p14:tracePt t="101238" x="760413" y="4905375"/>
          <p14:tracePt t="101239" x="715963" y="4919663"/>
          <p14:tracePt t="101240" x="685800" y="4935538"/>
          <p14:tracePt t="101241" x="655638" y="4949825"/>
          <p14:tracePt t="101243" x="581025" y="4994275"/>
          <p14:tracePt t="101244" x="550863" y="5008563"/>
          <p14:tracePt t="101245" x="506413" y="5024438"/>
          <p14:tracePt t="101246" x="476250" y="5038725"/>
          <p14:tracePt t="101247" x="447675" y="5054600"/>
          <p14:tracePt t="101248" x="401638" y="5083175"/>
          <p14:tracePt t="101249" x="373063" y="5099050"/>
          <p14:tracePt t="101250" x="342900" y="5113338"/>
          <p14:tracePt t="101251" x="312738" y="5129213"/>
          <p14:tracePt t="101252" x="282575" y="5143500"/>
          <p14:tracePt t="101253" x="238125" y="5173663"/>
          <p14:tracePt t="101254" x="207963" y="5187950"/>
          <p14:tracePt t="101255" x="179388" y="5203825"/>
          <p14:tracePt t="101256" x="149225" y="5218113"/>
          <p14:tracePt t="101257" x="119063" y="5232400"/>
          <p14:tracePt t="101258" x="88900" y="5248275"/>
          <p14:tracePt t="101259" x="60325" y="5262563"/>
          <p14:tracePt t="101260" x="30163" y="5278438"/>
          <p14:tracePt t="101261" x="0" y="5292725"/>
          <p14:tracePt t="101836" x="14288" y="6276975"/>
          <p14:tracePt t="101837" x="44450" y="6276975"/>
          <p14:tracePt t="101839" x="60325" y="6261100"/>
          <p14:tracePt t="101840" x="74613" y="6246813"/>
          <p14:tracePt t="101841" x="119063" y="6232525"/>
          <p14:tracePt t="101842" x="133350" y="6216650"/>
          <p14:tracePt t="101843" x="149225" y="6216650"/>
          <p14:tracePt t="101844" x="179388" y="6202363"/>
          <p14:tracePt t="101845" x="193675" y="6186488"/>
          <p14:tracePt t="101846" x="207963" y="6172200"/>
          <p14:tracePt t="101848" x="223838" y="6172200"/>
          <p14:tracePt t="101848" x="238125" y="6157913"/>
          <p14:tracePt t="101849" x="268288" y="6157913"/>
          <p14:tracePt t="101850" x="282575" y="6142038"/>
          <p14:tracePt t="101851" x="298450" y="6127750"/>
          <p14:tracePt t="101852" x="328613" y="6111875"/>
          <p14:tracePt t="101853" x="342900" y="6111875"/>
          <p14:tracePt t="101854" x="357188" y="6097588"/>
          <p14:tracePt t="101856" x="373063" y="6097588"/>
          <p14:tracePt t="101856" x="387350" y="6083300"/>
          <p14:tracePt t="101857" x="401638" y="6067425"/>
          <p14:tracePt t="101858" x="417513" y="6067425"/>
          <p14:tracePt t="101859" x="447675" y="6053138"/>
          <p14:tracePt t="101860" x="461963" y="6053138"/>
          <p14:tracePt t="101861" x="476250" y="6037263"/>
          <p14:tracePt t="101862" x="492125" y="6022975"/>
          <p14:tracePt t="101863" x="506413" y="6008688"/>
          <p14:tracePt t="101864" x="522288" y="6008688"/>
          <p14:tracePt t="101865" x="536575" y="5992813"/>
          <p14:tracePt t="101866" x="566738" y="5992813"/>
          <p14:tracePt t="101867" x="581025" y="5978525"/>
          <p14:tracePt t="101869" x="596900" y="5978525"/>
          <p14:tracePt t="101869" x="611188" y="5964238"/>
          <p14:tracePt t="101871" x="625475" y="5964238"/>
          <p14:tracePt t="101871" x="655638" y="5948363"/>
          <p14:tracePt t="101872" x="669925" y="5934075"/>
          <p14:tracePt t="101873" x="685800" y="5934075"/>
          <p14:tracePt t="101874" x="700088" y="5934075"/>
          <p14:tracePt t="101875" x="730250" y="5918200"/>
          <p14:tracePt t="101876" x="744538" y="5903913"/>
          <p14:tracePt t="101877" x="760413" y="5903913"/>
          <p14:tracePt t="101878" x="774700" y="5889625"/>
          <p14:tracePt t="101879" x="790575" y="5889625"/>
          <p14:tracePt t="101880" x="819150" y="5873750"/>
          <p14:tracePt t="101882" x="865188" y="5859463"/>
          <p14:tracePt t="101883" x="879475" y="5859463"/>
          <p14:tracePt t="101904" x="1341438" y="5694363"/>
          <p14:tracePt t="101905" x="1371600" y="5694363"/>
          <p14:tracePt t="101905" x="1401763" y="5680075"/>
          <p14:tracePt t="101906" x="1430338" y="5680075"/>
          <p14:tracePt t="101907" x="1446213" y="5665788"/>
          <p14:tracePt t="101908" x="1474788" y="5649913"/>
          <p14:tracePt t="101910" x="1504950" y="5649913"/>
          <p14:tracePt t="101910" x="1535113" y="5635625"/>
          <p14:tracePt t="101911" x="1565275" y="5635625"/>
          <p14:tracePt t="101912" x="1579563" y="5621338"/>
          <p14:tracePt t="101913" x="1609725" y="5621338"/>
          <p14:tracePt t="101914" x="1639888" y="5621338"/>
          <p14:tracePt t="101915" x="1670050" y="5605463"/>
          <p14:tracePt t="101917" x="1698625" y="5591175"/>
          <p14:tracePt t="101917" x="1714500" y="5591175"/>
          <p14:tracePt t="101918" x="1743075" y="5575300"/>
          <p14:tracePt t="101919" x="1773238" y="5575300"/>
          <p14:tracePt t="101920" x="1789113" y="5561013"/>
          <p14:tracePt t="101921" x="1817688" y="5561013"/>
          <p14:tracePt t="101922" x="1833563" y="5546725"/>
          <p14:tracePt t="101923" x="1863725" y="5546725"/>
          <p14:tracePt t="101924" x="1892300" y="5530850"/>
          <p14:tracePt t="101925" x="1908175" y="5530850"/>
          <p14:tracePt t="101926" x="1938338" y="5516563"/>
          <p14:tracePt t="101927" x="1952625" y="5516563"/>
          <p14:tracePt t="101928" x="1982788" y="5500688"/>
          <p14:tracePt t="101929" x="1997075" y="5500688"/>
          <p14:tracePt t="101930" x="2011363" y="5486400"/>
          <p14:tracePt t="101931" x="2027238" y="5486400"/>
          <p14:tracePt t="101932" x="2057400" y="5472113"/>
          <p14:tracePt t="101933" x="2071688" y="5472113"/>
          <p14:tracePt t="101934" x="2085975" y="5456238"/>
          <p14:tracePt t="101935" x="2116138" y="5456238"/>
          <p14:tracePt t="101936" x="2132013" y="5456238"/>
          <p14:tracePt t="101937" x="2132013" y="5441950"/>
          <p14:tracePt t="101938" x="2160588" y="5441950"/>
          <p14:tracePt t="101939" x="2160588" y="5426075"/>
          <p14:tracePt t="101940" x="2176463" y="5426075"/>
          <p14:tracePt t="101941" x="2190750" y="5411788"/>
          <p14:tracePt t="101942" x="2206625" y="5411788"/>
          <p14:tracePt t="101943" x="2220913" y="5397500"/>
          <p14:tracePt t="101944" x="2235200" y="5397500"/>
          <p14:tracePt t="101945" x="2235200" y="5381625"/>
          <p14:tracePt t="101946" x="2251075" y="5381625"/>
          <p14:tracePt t="101947" x="2265363" y="5367338"/>
          <p14:tracePt t="101948" x="2279650" y="5367338"/>
          <p14:tracePt t="101949" x="2279650" y="5351463"/>
          <p14:tracePt t="101950" x="2279650" y="5337175"/>
          <p14:tracePt t="101951" x="2295525" y="5337175"/>
          <p14:tracePt t="101952" x="2295525" y="5322888"/>
          <p14:tracePt t="101953" x="2309813" y="5322888"/>
          <p14:tracePt t="101954" x="2309813" y="5307013"/>
          <p14:tracePt t="101956" x="2309813" y="5292725"/>
          <p14:tracePt t="101957" x="2325688" y="5292725"/>
          <p14:tracePt t="101958" x="2325688" y="5278438"/>
          <p14:tracePt t="101960" x="2325688" y="5262563"/>
          <p14:tracePt t="101961" x="2325688" y="5248275"/>
          <p14:tracePt t="101962" x="2339975" y="5248275"/>
          <p14:tracePt t="101963" x="2339975" y="5232400"/>
          <p14:tracePt t="101965" x="2339975" y="5218113"/>
          <p14:tracePt t="101967" x="2339975" y="5203825"/>
          <p14:tracePt t="101967" x="2354263" y="5203825"/>
          <p14:tracePt t="101968" x="2354263" y="5187950"/>
          <p14:tracePt t="101969" x="2354263" y="5173663"/>
          <p14:tracePt t="101970" x="2354263" y="5157788"/>
          <p14:tracePt t="101971" x="2370138" y="5157788"/>
          <p14:tracePt t="101972" x="2370138" y="5143500"/>
          <p14:tracePt t="101973" x="2370138" y="5129213"/>
          <p14:tracePt t="101974" x="2370138" y="5113338"/>
          <p14:tracePt t="101975" x="2370138" y="5099050"/>
          <p14:tracePt t="101976" x="2370138" y="5083175"/>
          <p14:tracePt t="101977" x="2370138" y="5068888"/>
          <p14:tracePt t="101978" x="2370138" y="5054600"/>
          <p14:tracePt t="101979" x="2384425" y="5054600"/>
          <p14:tracePt t="101980" x="2384425" y="5038725"/>
          <p14:tracePt t="101981" x="2384425" y="5024438"/>
          <p14:tracePt t="101982" x="2384425" y="5008563"/>
          <p14:tracePt t="101983" x="2384425" y="4994275"/>
          <p14:tracePt t="101984" x="2400300" y="4979988"/>
          <p14:tracePt t="101985" x="2400300" y="4964113"/>
          <p14:tracePt t="101986" x="2400300" y="4949825"/>
          <p14:tracePt t="101987" x="2400300" y="4935538"/>
          <p14:tracePt t="101988" x="2400300" y="4919663"/>
          <p14:tracePt t="101989" x="2414588" y="4905375"/>
          <p14:tracePt t="101990" x="2414588" y="4889500"/>
          <p14:tracePt t="101991" x="2414588" y="4875213"/>
          <p14:tracePt t="101992" x="2414588" y="4845050"/>
          <p14:tracePt t="101993" x="2428875" y="4830763"/>
          <p14:tracePt t="101994" x="2428875" y="4814888"/>
          <p14:tracePt t="101995" x="2444750" y="4800600"/>
          <p14:tracePt t="101996" x="2444750" y="4786313"/>
          <p14:tracePt t="101997" x="2444750" y="4756150"/>
          <p14:tracePt t="101998" x="2444750" y="4740275"/>
          <p14:tracePt t="102000" x="2459038" y="4711700"/>
          <p14:tracePt t="102001" x="2459038" y="4681538"/>
          <p14:tracePt t="102002" x="2459038" y="4665663"/>
          <p14:tracePt t="102003" x="2474913" y="4651375"/>
          <p14:tracePt t="102004" x="2474913" y="4637088"/>
          <p14:tracePt t="102005" x="2474913" y="4621213"/>
          <p14:tracePt t="102006" x="2474913" y="4592638"/>
          <p14:tracePt t="102007" x="2489200" y="4576763"/>
          <p14:tracePt t="102008" x="2489200" y="4562475"/>
          <p14:tracePt t="102009" x="2489200" y="4546600"/>
          <p14:tracePt t="102010" x="2503488" y="4532313"/>
          <p14:tracePt t="102011" x="2503488" y="4518025"/>
          <p14:tracePt t="102012" x="2503488" y="4502150"/>
          <p14:tracePt t="102014" x="2519363" y="4471988"/>
          <p14:tracePt t="102014" x="2519363" y="4457700"/>
          <p14:tracePt t="102015" x="2519363" y="4443413"/>
          <p14:tracePt t="102016" x="2533650" y="4427538"/>
          <p14:tracePt t="102017" x="2533650" y="4413250"/>
          <p14:tracePt t="102018" x="2533650" y="4397375"/>
          <p14:tracePt t="102019" x="2547938" y="4383088"/>
          <p14:tracePt t="102021" x="2547938" y="4368800"/>
          <p14:tracePt t="102021" x="2547938" y="4352925"/>
          <p14:tracePt t="102022" x="2563813" y="4338638"/>
          <p14:tracePt t="102023" x="2563813" y="4322763"/>
          <p14:tracePt t="102024" x="2578100" y="4322763"/>
          <p14:tracePt t="102025" x="2578100" y="4308475"/>
          <p14:tracePt t="102026" x="2593975" y="4294188"/>
          <p14:tracePt t="102027" x="2593975" y="4278313"/>
          <p14:tracePt t="102028" x="2593975" y="4264025"/>
          <p14:tracePt t="102029" x="2608263" y="4264025"/>
          <p14:tracePt t="102030" x="2608263" y="4249738"/>
          <p14:tracePt t="102031" x="2608263" y="4233863"/>
          <p14:tracePt t="102032" x="2622550" y="4233863"/>
          <p14:tracePt t="102033" x="2622550" y="4219575"/>
          <p14:tracePt t="102035" x="2622550" y="4203700"/>
          <p14:tracePt t="102035" x="2638425" y="4203700"/>
          <p14:tracePt t="102037" x="2638425" y="4189413"/>
          <p14:tracePt t="102039" x="2638425" y="4175125"/>
          <p14:tracePt t="102041" x="2638425" y="4159250"/>
          <p14:tracePt t="102045" x="2638425" y="4144963"/>
          <p14:tracePt t="102050" x="2638425" y="4129088"/>
          <p14:tracePt t="102054" x="2638425" y="4114800"/>
          <p14:tracePt t="102056" x="2622550" y="4114800"/>
          <p14:tracePt t="102058" x="2608263" y="4114800"/>
          <p14:tracePt t="102059" x="2608263" y="4100513"/>
          <p14:tracePt t="102060" x="2593975" y="4100513"/>
          <p14:tracePt t="102062" x="2593975" y="4084638"/>
          <p14:tracePt t="102064" x="2578100" y="4084638"/>
          <p14:tracePt t="102065" x="2563813" y="4084638"/>
          <p14:tracePt t="102066" x="2563813" y="4070350"/>
          <p14:tracePt t="102067" x="2547938" y="4070350"/>
          <p14:tracePt t="102068" x="2533650" y="4070350"/>
          <p14:tracePt t="102070" x="2533650" y="4054475"/>
          <p14:tracePt t="102070" x="2519363" y="4054475"/>
          <p14:tracePt t="102071" x="2503488" y="4054475"/>
          <p14:tracePt t="102072" x="2503488" y="4040188"/>
          <p14:tracePt t="102073" x="2489200" y="4040188"/>
          <p14:tracePt t="102074" x="2474913" y="4040188"/>
          <p14:tracePt t="102075" x="2474913" y="4025900"/>
          <p14:tracePt t="102076" x="2459038" y="4025900"/>
          <p14:tracePt t="102077" x="2444750" y="4025900"/>
          <p14:tracePt t="102078" x="2444750" y="4010025"/>
          <p14:tracePt t="102079" x="2428875" y="4010025"/>
          <p14:tracePt t="102080" x="2414588" y="4010025"/>
          <p14:tracePt t="102081" x="2400300" y="4010025"/>
          <p14:tracePt t="102082" x="2384425" y="3995738"/>
          <p14:tracePt t="102083" x="2370138" y="3995738"/>
          <p14:tracePt t="102084" x="2354263" y="3995738"/>
          <p14:tracePt t="102085" x="2354263" y="3979863"/>
          <p14:tracePt t="102086" x="2339975" y="3979863"/>
          <p14:tracePt t="102087" x="2325688" y="3979863"/>
          <p14:tracePt t="102088" x="2309813" y="3979863"/>
          <p14:tracePt t="102089" x="2295525" y="3965575"/>
          <p14:tracePt t="102090" x="2279650" y="3965575"/>
          <p14:tracePt t="102091" x="2265363" y="3965575"/>
          <p14:tracePt t="102092" x="2251075" y="3951288"/>
          <p14:tracePt t="102093" x="2235200" y="3951288"/>
          <p14:tracePt t="102094" x="2220913" y="3951288"/>
          <p14:tracePt t="102095" x="2220913" y="3935413"/>
          <p14:tracePt t="102096" x="2206625" y="3935413"/>
          <p14:tracePt t="102097" x="2190750" y="3935413"/>
          <p14:tracePt t="102098" x="2176463" y="3935413"/>
          <p14:tracePt t="102099" x="2160588" y="3935413"/>
          <p14:tracePt t="102100" x="2146300" y="3935413"/>
          <p14:tracePt t="102101" x="2146300" y="3921125"/>
          <p14:tracePt t="102102" x="2132013" y="3921125"/>
          <p14:tracePt t="102103" x="2116138" y="3921125"/>
          <p14:tracePt t="102104" x="2101850" y="3921125"/>
          <p14:tracePt t="102105" x="2085975" y="3921125"/>
          <p14:tracePt t="102106" x="2071688" y="3906838"/>
          <p14:tracePt t="102107" x="2057400" y="3906838"/>
          <p14:tracePt t="102108" x="2041525" y="3906838"/>
          <p14:tracePt t="102110" x="2027238" y="3906838"/>
          <p14:tracePt t="102111" x="2011363" y="3906838"/>
          <p14:tracePt t="102113" x="1997075" y="3906838"/>
          <p14:tracePt t="102115" x="1982788" y="3906838"/>
          <p14:tracePt t="102118" x="1966913" y="3890963"/>
          <p14:tracePt t="102121" x="1952625" y="3890963"/>
          <p14:tracePt t="102154" x="1966913" y="3890963"/>
          <p14:tracePt t="102157" x="1982788" y="3890963"/>
          <p14:tracePt t="102158" x="1997075" y="3890963"/>
          <p14:tracePt t="102160" x="2011363" y="3890963"/>
          <p14:tracePt t="102162" x="2027238" y="3890963"/>
          <p14:tracePt t="102163" x="2041525" y="3890963"/>
          <p14:tracePt t="102164" x="2057400" y="3890963"/>
          <p14:tracePt t="102167" x="2085975" y="3890963"/>
          <p14:tracePt t="102168" x="2101850" y="3890963"/>
          <p14:tracePt t="102169" x="2116138" y="3890963"/>
          <p14:tracePt t="102170" x="2132013" y="3890963"/>
          <p14:tracePt t="102171" x="2146300" y="3890963"/>
          <p14:tracePt t="102172" x="2160588" y="3890963"/>
          <p14:tracePt t="102173" x="2176463" y="3890963"/>
          <p14:tracePt t="102174" x="2190750" y="3890963"/>
          <p14:tracePt t="102175" x="2206625" y="3890963"/>
          <p14:tracePt t="102176" x="2220913" y="3890963"/>
          <p14:tracePt t="102177" x="2235200" y="3890963"/>
          <p14:tracePt t="102178" x="2265363" y="3890963"/>
          <p14:tracePt t="102179" x="2279650" y="3890963"/>
          <p14:tracePt t="102181" x="2295525" y="3890963"/>
          <p14:tracePt t="102181" x="2325688" y="3890963"/>
          <p14:tracePt t="102182" x="2339975" y="3890963"/>
          <p14:tracePt t="102183" x="2370138" y="3890963"/>
          <p14:tracePt t="102184" x="2384425" y="3890963"/>
          <p14:tracePt t="102185" x="2414588" y="3890963"/>
          <p14:tracePt t="102186" x="2444750" y="3890963"/>
          <p14:tracePt t="102187" x="2459038" y="3890963"/>
          <p14:tracePt t="102188" x="2489200" y="3890963"/>
          <p14:tracePt t="102189" x="2519363" y="3890963"/>
          <p14:tracePt t="102190" x="2547938" y="3890963"/>
          <p14:tracePt t="102191" x="2578100" y="3890963"/>
          <p14:tracePt t="102192" x="2593975" y="3906838"/>
          <p14:tracePt t="102193" x="2622550" y="3906838"/>
          <p14:tracePt t="102194" x="2652713" y="3906838"/>
          <p14:tracePt t="102195" x="2682875" y="3906838"/>
          <p14:tracePt t="102196" x="2713038" y="3906838"/>
          <p14:tracePt t="102197" x="2743200" y="3906838"/>
          <p14:tracePt t="102198" x="2771775" y="3906838"/>
          <p14:tracePt t="102199" x="2801938" y="3906838"/>
          <p14:tracePt t="102200" x="2832100" y="3906838"/>
          <p14:tracePt t="102201" x="2862263" y="3921125"/>
          <p14:tracePt t="102202" x="2890838" y="3921125"/>
          <p14:tracePt t="102203" x="2921000" y="3921125"/>
          <p14:tracePt t="102204" x="2951163" y="3921125"/>
          <p14:tracePt t="102205" x="2981325" y="3921125"/>
          <p14:tracePt t="102206" x="3011488" y="3921125"/>
          <p14:tracePt t="102207" x="3040063" y="3921125"/>
          <p14:tracePt t="102208" x="3070225" y="3921125"/>
          <p14:tracePt t="102209" x="3100388" y="3921125"/>
          <p14:tracePt t="102210" x="3130550" y="3921125"/>
          <p14:tracePt t="102211" x="3159125" y="3935413"/>
          <p14:tracePt t="102212" x="3205163" y="3935413"/>
          <p14:tracePt t="102213" x="3233738" y="3935413"/>
          <p14:tracePt t="102214" x="3263900" y="3935413"/>
          <p14:tracePt t="102215" x="3294063" y="3935413"/>
          <p14:tracePt t="102216" x="3324225" y="3935413"/>
          <p14:tracePt t="102217" x="3352800" y="3935413"/>
          <p14:tracePt t="102218" x="3382963" y="3935413"/>
          <p14:tracePt t="102219" x="3413125" y="3935413"/>
          <p14:tracePt t="102220" x="3443288" y="3935413"/>
          <p14:tracePt t="102221" x="3487738" y="3935413"/>
          <p14:tracePt t="102222" x="3517900" y="3935413"/>
          <p14:tracePt t="102223" x="3548063" y="3935413"/>
          <p14:tracePt t="102224" x="3576638" y="3935413"/>
          <p14:tracePt t="102225" x="3606800" y="3935413"/>
          <p14:tracePt t="102226" x="3636963" y="3935413"/>
          <p14:tracePt t="102227" x="3681413" y="3935413"/>
          <p14:tracePt t="102228" x="3711575" y="3935413"/>
          <p14:tracePt t="102229" x="3741738" y="3935413"/>
          <p14:tracePt t="102230" x="3770313" y="3935413"/>
          <p14:tracePt t="102231" x="3800475" y="3935413"/>
          <p14:tracePt t="102232" x="3830638" y="3935413"/>
          <p14:tracePt t="102233" x="3860800" y="3935413"/>
          <p14:tracePt t="102234" x="3889375" y="3935413"/>
          <p14:tracePt t="102235" x="3919538" y="3935413"/>
          <p14:tracePt t="102236" x="3949700" y="3935413"/>
          <p14:tracePt t="102237" x="3979863" y="3935413"/>
          <p14:tracePt t="102238" x="4010025" y="3935413"/>
          <p14:tracePt t="102239" x="4038600" y="3935413"/>
          <p14:tracePt t="102240" x="4068763" y="3935413"/>
          <p14:tracePt t="102241" x="4098925" y="3935413"/>
          <p14:tracePt t="102242" x="4113213" y="3935413"/>
          <p14:tracePt t="102243" x="4157663" y="3935413"/>
          <p14:tracePt t="102244" x="4173538" y="3935413"/>
          <p14:tracePt t="102245" x="4203700" y="3935413"/>
          <p14:tracePt t="102246" x="4232275" y="3935413"/>
          <p14:tracePt t="102247" x="4248150" y="3935413"/>
          <p14:tracePt t="102248" x="4278313" y="3935413"/>
          <p14:tracePt t="102250" x="4292600" y="3935413"/>
          <p14:tracePt t="102250" x="4322763" y="3935413"/>
          <p14:tracePt t="102251" x="4337050" y="3935413"/>
          <p14:tracePt t="102252" x="4367213" y="3935413"/>
          <p14:tracePt t="102253" x="4397375" y="3935413"/>
          <p14:tracePt t="102254" x="4411663" y="3935413"/>
          <p14:tracePt t="102255" x="4425950" y="3935413"/>
          <p14:tracePt t="102257" x="4441825" y="3935413"/>
          <p14:tracePt t="102257" x="4471988" y="3935413"/>
          <p14:tracePt t="102258" x="4486275" y="3935413"/>
          <p14:tracePt t="102259" x="4500563" y="3935413"/>
          <p14:tracePt t="102260" x="4516438" y="3935413"/>
          <p14:tracePt t="102261" x="4530725" y="3935413"/>
          <p14:tracePt t="102262" x="4546600" y="3935413"/>
          <p14:tracePt t="102264" x="4560888" y="3935413"/>
          <p14:tracePt t="102264" x="4575175" y="3935413"/>
          <p14:tracePt t="102265" x="4591050" y="3935413"/>
          <p14:tracePt t="102266" x="4591050" y="3921125"/>
          <p14:tracePt t="102267" x="4605338" y="3921125"/>
          <p14:tracePt t="102271" x="4621213" y="3921125"/>
          <p14:tracePt t="102297" x="4605338" y="3921125"/>
          <p14:tracePt t="102300" x="4591050" y="3921125"/>
          <p14:tracePt t="102300" x="4575175" y="3921125"/>
          <p14:tracePt t="102302" x="4560888" y="3921125"/>
          <p14:tracePt t="102304" x="4546600" y="3921125"/>
          <p14:tracePt t="102305" x="4530725" y="3921125"/>
          <p14:tracePt t="102306" x="4516438" y="3921125"/>
          <p14:tracePt t="102307" x="4500563" y="3921125"/>
          <p14:tracePt t="102308" x="4486275" y="3921125"/>
          <p14:tracePt t="102309" x="4471988" y="3921125"/>
          <p14:tracePt t="102310" x="4456113" y="3921125"/>
          <p14:tracePt t="102311" x="4441825" y="3921125"/>
          <p14:tracePt t="102312" x="4425950" y="3921125"/>
          <p14:tracePt t="102313" x="4411663" y="3921125"/>
          <p14:tracePt t="102314" x="4381500" y="3921125"/>
          <p14:tracePt t="102315" x="4367213" y="3921125"/>
          <p14:tracePt t="102316" x="4337050" y="3921125"/>
          <p14:tracePt t="102317" x="4306888" y="3921125"/>
          <p14:tracePt t="102318" x="4278313" y="3921125"/>
          <p14:tracePt t="102319" x="4248150" y="3921125"/>
          <p14:tracePt t="102320" x="4217988" y="3921125"/>
          <p14:tracePt t="102321" x="4187825" y="3921125"/>
          <p14:tracePt t="102322" x="4157663" y="3921125"/>
          <p14:tracePt t="102323" x="4129088" y="3921125"/>
          <p14:tracePt t="102324" x="4098925" y="3921125"/>
          <p14:tracePt t="102325" x="4068763" y="3921125"/>
          <p14:tracePt t="102326" x="4024313" y="3921125"/>
          <p14:tracePt t="102327" x="3994150" y="3921125"/>
          <p14:tracePt t="102328" x="3963988" y="3921125"/>
          <p14:tracePt t="102329" x="3935413" y="3921125"/>
          <p14:tracePt t="102330" x="3889375" y="3921125"/>
          <p14:tracePt t="102331" x="3844925" y="3921125"/>
          <p14:tracePt t="102332" x="3816350" y="3921125"/>
          <p14:tracePt t="102333" x="3786188" y="3921125"/>
          <p14:tracePt t="102334" x="3741738" y="3921125"/>
          <p14:tracePt t="102335" x="3695700" y="3921125"/>
          <p14:tracePt t="102336" x="3667125" y="3921125"/>
          <p14:tracePt t="102337" x="3636963" y="3921125"/>
          <p14:tracePt t="102338" x="3592513" y="3921125"/>
          <p14:tracePt t="102339" x="3548063" y="3921125"/>
          <p14:tracePt t="102340" x="3517900" y="3921125"/>
          <p14:tracePt t="102341" x="3473450" y="3921125"/>
          <p14:tracePt t="102342" x="3427413" y="3935413"/>
          <p14:tracePt t="102343" x="3398838" y="3935413"/>
          <p14:tracePt t="102344" x="3352800" y="3935413"/>
          <p14:tracePt t="102345" x="3324225" y="3951288"/>
          <p14:tracePt t="102346" x="3279775" y="3951288"/>
          <p14:tracePt t="102347" x="3249613" y="3951288"/>
          <p14:tracePt t="102348" x="3205163" y="3951288"/>
          <p14:tracePt t="102349" x="3175000" y="3965575"/>
          <p14:tracePt t="102350" x="3130550" y="3965575"/>
          <p14:tracePt t="102351" x="3100388" y="3965575"/>
          <p14:tracePt t="102352" x="3055938" y="3965575"/>
          <p14:tracePt t="102353" x="3025775" y="3979863"/>
          <p14:tracePt t="102354" x="2995613" y="3979863"/>
          <p14:tracePt t="102355" x="2951163" y="3979863"/>
          <p14:tracePt t="102356" x="2921000" y="3979863"/>
          <p14:tracePt t="102357" x="2890838" y="3995738"/>
          <p14:tracePt t="102358" x="2862263" y="3995738"/>
          <p14:tracePt t="102359" x="2816225" y="3995738"/>
          <p14:tracePt t="102360" x="2787650" y="3995738"/>
          <p14:tracePt t="102361" x="2757488" y="4010025"/>
          <p14:tracePt t="102363" x="2727325" y="4010025"/>
          <p14:tracePt t="102363" x="2697163" y="4010025"/>
          <p14:tracePt t="102364" x="2668588" y="4025900"/>
          <p14:tracePt t="102365" x="2638425" y="4025900"/>
          <p14:tracePt t="102366" x="2608263" y="4025900"/>
          <p14:tracePt t="102367" x="2578100" y="4025900"/>
          <p14:tracePt t="102368" x="2563813" y="4040188"/>
          <p14:tracePt t="102369" x="2533650" y="4040188"/>
          <p14:tracePt t="102370" x="2503488" y="4040188"/>
          <p14:tracePt t="102371" x="2489200" y="4054475"/>
          <p14:tracePt t="102372" x="2459038" y="4054475"/>
          <p14:tracePt t="102373" x="2428875" y="4054475"/>
          <p14:tracePt t="102374" x="2414588" y="4054475"/>
          <p14:tracePt t="102375" x="2400300" y="4070350"/>
          <p14:tracePt t="102376" x="2384425" y="4070350"/>
          <p14:tracePt t="102377" x="2370138" y="4070350"/>
          <p14:tracePt t="102378" x="2339975" y="4084638"/>
          <p14:tracePt t="102379" x="2325688" y="4084638"/>
          <p14:tracePt t="102380" x="2309813" y="4084638"/>
          <p14:tracePt t="102382" x="2295525" y="4084638"/>
          <p14:tracePt t="102382" x="2279650" y="4084638"/>
          <p14:tracePt t="102384" x="2265363" y="4100513"/>
          <p14:tracePt t="102385" x="2251075" y="4100513"/>
          <p14:tracePt t="102387" x="2235200" y="4100513"/>
          <p14:tracePt t="102388" x="2235200" y="4114800"/>
          <p14:tracePt t="102390" x="2220913" y="4114800"/>
          <p14:tracePt t="102400" x="2235200" y="4114800"/>
          <p14:tracePt t="102403" x="2251075" y="4114800"/>
          <p14:tracePt t="102404" x="2251075" y="4129088"/>
          <p14:tracePt t="102405" x="2265363" y="4129088"/>
          <p14:tracePt t="102406" x="2279650" y="4129088"/>
          <p14:tracePt t="102408" x="2295525" y="4129088"/>
          <p14:tracePt t="102409" x="2309813" y="4129088"/>
          <p14:tracePt t="102410" x="2325688" y="4144963"/>
          <p14:tracePt t="102411" x="2339975" y="4144963"/>
          <p14:tracePt t="102412" x="2354263" y="4144963"/>
          <p14:tracePt t="102413" x="2370138" y="4144963"/>
          <p14:tracePt t="102414" x="2384425" y="4144963"/>
          <p14:tracePt t="102416" x="2400300" y="4144963"/>
          <p14:tracePt t="102417" x="2414588" y="4159250"/>
          <p14:tracePt t="102418" x="2444750" y="4159250"/>
          <p14:tracePt t="102418" x="2459038" y="4159250"/>
          <p14:tracePt t="102419" x="2503488" y="4175125"/>
          <p14:tracePt t="102420" x="2519363" y="4175125"/>
          <p14:tracePt t="102421" x="2547938" y="4175125"/>
          <p14:tracePt t="102422" x="2578100" y="4175125"/>
          <p14:tracePt t="102423" x="2608263" y="4175125"/>
          <p14:tracePt t="102424" x="2652713" y="4189413"/>
          <p14:tracePt t="102425" x="2682875" y="4189413"/>
          <p14:tracePt t="102426" x="2727325" y="4189413"/>
          <p14:tracePt t="102427" x="2757488" y="4189413"/>
          <p14:tracePt t="102428" x="2801938" y="4189413"/>
          <p14:tracePt t="102429" x="2846388" y="4189413"/>
          <p14:tracePt t="102430" x="2876550" y="4189413"/>
          <p14:tracePt t="102432" x="2921000" y="4189413"/>
          <p14:tracePt t="102432" x="2965450" y="4189413"/>
          <p14:tracePt t="102433" x="3011488" y="4189413"/>
          <p14:tracePt t="102434" x="3055938" y="4189413"/>
          <p14:tracePt t="102435" x="3114675" y="4203700"/>
          <p14:tracePt t="102436" x="3159125" y="4203700"/>
          <p14:tracePt t="102437" x="3205163" y="4203700"/>
          <p14:tracePt t="102438" x="3263900" y="4203700"/>
          <p14:tracePt t="102439" x="3308350" y="4203700"/>
          <p14:tracePt t="102440" x="3368675" y="4203700"/>
          <p14:tracePt t="102441" x="3427413" y="4203700"/>
          <p14:tracePt t="102442" x="3487738" y="4203700"/>
          <p14:tracePt t="102443" x="3532188" y="4203700"/>
          <p14:tracePt t="102444" x="3606800" y="4203700"/>
          <p14:tracePt t="102445" x="3651250" y="4203700"/>
          <p14:tracePt t="102446" x="3711575" y="4203700"/>
          <p14:tracePt t="102447" x="3786188" y="4203700"/>
          <p14:tracePt t="102448" x="3830638" y="4203700"/>
          <p14:tracePt t="102449" x="3889375" y="4203700"/>
          <p14:tracePt t="102450" x="3949700" y="4203700"/>
          <p14:tracePt t="102451" x="4010025" y="4203700"/>
          <p14:tracePt t="102452" x="4068763" y="4189413"/>
          <p14:tracePt t="102453" x="4129088" y="4189413"/>
          <p14:tracePt t="102454" x="4203700" y="4189413"/>
          <p14:tracePt t="102455" x="4248150" y="4189413"/>
          <p14:tracePt t="102456" x="4306888" y="4189413"/>
          <p14:tracePt t="102457" x="4381500" y="4189413"/>
          <p14:tracePt t="102458" x="4441825" y="4189413"/>
          <p14:tracePt t="102459" x="4500563" y="4189413"/>
          <p14:tracePt t="102460" x="4575175" y="4189413"/>
          <p14:tracePt t="102461" x="4635500" y="4175125"/>
          <p14:tracePt t="102462" x="4679950" y="4175125"/>
          <p14:tracePt t="102463" x="4754563" y="4175125"/>
          <p14:tracePt t="102464" x="4814888" y="4175125"/>
          <p14:tracePt t="102465" x="4873625" y="4175125"/>
          <p14:tracePt t="102466" x="4948238" y="4175125"/>
          <p14:tracePt t="102467" x="4992688" y="4159250"/>
          <p14:tracePt t="102468" x="5053013" y="4159250"/>
          <p14:tracePt t="102469" x="5127625" y="4159250"/>
          <p14:tracePt t="102470" x="5186363" y="4159250"/>
          <p14:tracePt t="102471" x="5246688" y="4159250"/>
          <p14:tracePt t="102472" x="5305425" y="4159250"/>
          <p14:tracePt t="102473" x="5380038" y="4144963"/>
          <p14:tracePt t="102474" x="5426075" y="4144963"/>
          <p14:tracePt t="102475" x="5484813" y="4144963"/>
          <p14:tracePt t="102476" x="5545138" y="4129088"/>
          <p14:tracePt t="102477" x="5603875" y="4129088"/>
          <p14:tracePt t="102478" x="5664200" y="4129088"/>
          <p14:tracePt t="102479" x="5722938" y="4129088"/>
          <p14:tracePt t="102480" x="5783263" y="4114800"/>
          <p14:tracePt t="102481" x="5842000" y="4114800"/>
          <p14:tracePt t="102482" x="5902325" y="4114800"/>
          <p14:tracePt t="102483" x="5962650" y="4100513"/>
          <p14:tracePt t="102484" x="6021388" y="4100513"/>
          <p14:tracePt t="102485" x="6081713" y="4100513"/>
          <p14:tracePt t="102486" x="6140450" y="4100513"/>
          <p14:tracePt t="102487" x="6184900" y="4084638"/>
          <p14:tracePt t="102488" x="6259513" y="4084638"/>
          <p14:tracePt t="102489" x="6303963" y="4084638"/>
          <p14:tracePt t="102490" x="6364288" y="4070350"/>
          <p14:tracePt t="102491" x="6424613" y="4070350"/>
          <p14:tracePt t="102492" x="6483350" y="4070350"/>
          <p14:tracePt t="102493" x="6527800" y="4070350"/>
          <p14:tracePt t="102494" x="6588125" y="4054475"/>
          <p14:tracePt t="102495" x="6646863" y="4054475"/>
          <p14:tracePt t="102496" x="6692900" y="4040188"/>
          <p14:tracePt t="102497" x="6751638" y="4040188"/>
          <p14:tracePt t="102498" x="6811963" y="4040188"/>
          <p14:tracePt t="102499" x="6856413" y="4040188"/>
          <p14:tracePt t="102500" x="6900863" y="4025900"/>
          <p14:tracePt t="102501" x="6961188" y="4025900"/>
          <p14:tracePt t="102502" x="7005638" y="4025900"/>
          <p14:tracePt t="102503" x="7064375" y="4010025"/>
          <p14:tracePt t="102504" x="7108825" y="4010025"/>
          <p14:tracePt t="102505" x="7154863" y="4010025"/>
          <p14:tracePt t="102506" x="7199313" y="3995738"/>
          <p14:tracePt t="102507" x="7258050" y="3995738"/>
          <p14:tracePt t="102508" x="7302500" y="3995738"/>
          <p14:tracePt t="102509" x="7348538" y="3979863"/>
          <p14:tracePt t="102510" x="7392988" y="3979863"/>
          <p14:tracePt t="102511" x="7437438" y="3979863"/>
          <p14:tracePt t="102512" x="7481888" y="3979863"/>
          <p14:tracePt t="102514" x="7570788" y="3965575"/>
          <p14:tracePt t="102516" x="7616825" y="3965575"/>
          <p14:tracePt t="102516" x="7645400" y="3951288"/>
          <p14:tracePt t="102517" x="7691438" y="3951288"/>
          <p14:tracePt t="102518" x="7735888" y="3951288"/>
          <p14:tracePt t="102519" x="7780338" y="3951288"/>
          <p14:tracePt t="102520" x="7824788" y="3935413"/>
          <p14:tracePt t="102521" x="7854950" y="3935413"/>
          <p14:tracePt t="102522" x="7899400" y="3935413"/>
          <p14:tracePt t="102523" x="7943850" y="3921125"/>
          <p14:tracePt t="102524" x="7974013" y="3921125"/>
          <p14:tracePt t="102525" x="8004175" y="3921125"/>
          <p14:tracePt t="102526" x="8048625" y="3906838"/>
          <p14:tracePt t="102528" x="8123238" y="3906838"/>
          <p14:tracePt t="102529" x="8153400" y="3906838"/>
          <p14:tracePt t="102530" x="8181975" y="3906838"/>
          <p14:tracePt t="102531" x="8212138" y="3890963"/>
          <p14:tracePt t="102532" x="8242300" y="3890963"/>
          <p14:tracePt t="102533" x="8272463" y="3890963"/>
          <p14:tracePt t="102534" x="8286750" y="3890963"/>
          <p14:tracePt t="102535" x="8316913" y="3890963"/>
          <p14:tracePt t="102536" x="8347075" y="3876675"/>
          <p14:tracePt t="102537" x="8375650" y="3876675"/>
          <p14:tracePt t="102538" x="8391525" y="3876675"/>
          <p14:tracePt t="102539" x="8421688" y="3876675"/>
          <p14:tracePt t="102540" x="8435975" y="3876675"/>
          <p14:tracePt t="102541" x="8450263" y="3876675"/>
          <p14:tracePt t="102542" x="8480425" y="3860800"/>
          <p14:tracePt t="102543" x="8496300" y="3860800"/>
          <p14:tracePt t="102544" x="8510588" y="3860800"/>
          <p14:tracePt t="102545" x="8540750" y="3860800"/>
          <p14:tracePt t="102546" x="8555038" y="3860800"/>
          <p14:tracePt t="102547" x="8570913" y="3860800"/>
          <p14:tracePt t="102549" x="8585200" y="3860800"/>
          <p14:tracePt t="102549" x="8599488" y="3846513"/>
          <p14:tracePt t="102550" x="8615363" y="3846513"/>
          <p14:tracePt t="102551" x="8629650" y="3846513"/>
          <p14:tracePt t="102553" x="8643938" y="3846513"/>
          <p14:tracePt t="102555" x="8659813" y="3846513"/>
          <p14:tracePt t="102560" x="8674100" y="3846513"/>
          <p14:tracePt t="102582" x="8659813" y="3846513"/>
          <p14:tracePt t="102585" x="8643938" y="3846513"/>
          <p14:tracePt t="102586" x="8629650" y="3846513"/>
          <p14:tracePt t="102589" x="8615363" y="3846513"/>
          <p14:tracePt t="102590" x="8599488" y="3846513"/>
          <p14:tracePt t="102591" x="8585200" y="3846513"/>
          <p14:tracePt t="102592" x="8570913" y="3846513"/>
          <p14:tracePt t="102593" x="8555038" y="3846513"/>
          <p14:tracePt t="102594" x="8540750" y="3846513"/>
          <p14:tracePt t="102595" x="8524875" y="3846513"/>
          <p14:tracePt t="102596" x="8510588" y="3846513"/>
          <p14:tracePt t="102597" x="8510588" y="3860800"/>
          <p14:tracePt t="102598" x="8496300" y="3860800"/>
          <p14:tracePt t="102599" x="8480425" y="3860800"/>
          <p14:tracePt t="102600" x="8466138" y="3860800"/>
          <p14:tracePt t="102601" x="8435975" y="3860800"/>
          <p14:tracePt t="102602" x="8421688" y="3876675"/>
          <p14:tracePt t="102603" x="8405813" y="3876675"/>
          <p14:tracePt t="102604" x="8375650" y="3876675"/>
          <p14:tracePt t="102605" x="8361363" y="3876675"/>
          <p14:tracePt t="102606" x="8331200" y="3876675"/>
          <p14:tracePt t="102607" x="8316913" y="3876675"/>
          <p14:tracePt t="102608" x="8286750" y="3890963"/>
          <p14:tracePt t="102609" x="8272463" y="3890963"/>
          <p14:tracePt t="102610" x="8242300" y="3890963"/>
          <p14:tracePt t="102611" x="8212138" y="3890963"/>
          <p14:tracePt t="102612" x="8181975" y="3906838"/>
          <p14:tracePt t="102613" x="8167688" y="3906838"/>
          <p14:tracePt t="102614" x="8137525" y="3906838"/>
          <p14:tracePt t="102615" x="8107363" y="3906838"/>
          <p14:tracePt t="102616" x="8078788" y="3906838"/>
          <p14:tracePt t="102617" x="8048625" y="3921125"/>
          <p14:tracePt t="102618" x="8018463" y="3921125"/>
          <p14:tracePt t="102619" x="7974013" y="3921125"/>
          <p14:tracePt t="102620" x="7943850" y="3921125"/>
          <p14:tracePt t="102621" x="7913688" y="3921125"/>
          <p14:tracePt t="102622" x="7885113" y="3935413"/>
          <p14:tracePt t="102623" x="7854950" y="3935413"/>
          <p14:tracePt t="102625" x="7824788" y="3935413"/>
          <p14:tracePt t="102625" x="7780338" y="3935413"/>
          <p14:tracePt t="102626" x="7750175" y="3935413"/>
          <p14:tracePt t="102627" x="7705725" y="3951288"/>
          <p14:tracePt t="102628" x="7675563" y="3951288"/>
          <p14:tracePt t="102629" x="7631113" y="3951288"/>
          <p14:tracePt t="102630" x="7586663" y="3951288"/>
          <p14:tracePt t="102631" x="7556500" y="3951288"/>
          <p14:tracePt t="102632" x="7512050" y="3965575"/>
          <p14:tracePt t="102633" x="7467600" y="3965575"/>
          <p14:tracePt t="102634" x="7423150" y="3965575"/>
          <p14:tracePt t="102635" x="7392988" y="3965575"/>
          <p14:tracePt t="102636" x="7348538" y="3965575"/>
          <p14:tracePt t="102637" x="7302500" y="3979863"/>
          <p14:tracePt t="102638" x="7258050" y="3979863"/>
          <p14:tracePt t="102639" x="7213600" y="3979863"/>
          <p14:tracePt t="102640" x="7169150" y="3995738"/>
          <p14:tracePt t="102641" x="7124700" y="3995738"/>
          <p14:tracePt t="102642" x="7064375" y="3995738"/>
          <p14:tracePt t="102643" x="7019925" y="4010025"/>
          <p14:tracePt t="102644" x="6975475" y="4010025"/>
          <p14:tracePt t="102646" x="6870700" y="4010025"/>
          <p14:tracePt t="102647" x="6811963" y="4025900"/>
          <p14:tracePt t="102648" x="6751638" y="4025900"/>
          <p14:tracePt t="102649" x="6707188" y="4025900"/>
          <p14:tracePt t="102650" x="6646863" y="4040188"/>
          <p14:tracePt t="102651" x="6602413" y="4040188"/>
          <p14:tracePt t="102653" x="6543675" y="4054475"/>
          <p14:tracePt t="102653" x="6483350" y="4054475"/>
          <p14:tracePt t="102654" x="6424613" y="4054475"/>
          <p14:tracePt t="102655" x="6364288" y="4054475"/>
          <p14:tracePt t="102656" x="6303963" y="4070350"/>
          <p14:tracePt t="102657" x="6259513" y="4070350"/>
          <p14:tracePt t="102658" x="6184900" y="4070350"/>
          <p14:tracePt t="102660" x="6126163" y="4084638"/>
          <p14:tracePt t="102660" x="6081713" y="4084638"/>
          <p14:tracePt t="102661" x="6007100" y="4084638"/>
          <p14:tracePt t="102662" x="5946775" y="4100513"/>
          <p14:tracePt t="102663" x="5888038" y="4100513"/>
          <p14:tracePt t="102664" x="5827713" y="4100513"/>
          <p14:tracePt t="102665" x="5767388" y="4100513"/>
          <p14:tracePt t="102666" x="5708650" y="4114800"/>
          <p14:tracePt t="102667" x="5634038" y="4114800"/>
          <p14:tracePt t="102668" x="5573713" y="4114800"/>
          <p14:tracePt t="102669" x="5514975" y="4129088"/>
          <p14:tracePt t="102670" x="5454650" y="4129088"/>
          <p14:tracePt t="102671" x="5380038" y="4144963"/>
          <p14:tracePt t="102672" x="5321300" y="4144963"/>
          <p14:tracePt t="102673" x="5246688" y="4144963"/>
          <p14:tracePt t="102674" x="5172075" y="4159250"/>
          <p14:tracePt t="102675" x="5111750" y="4159250"/>
          <p14:tracePt t="102676" x="5053013" y="4159250"/>
          <p14:tracePt t="102677" x="4978400" y="4175125"/>
          <p14:tracePt t="102678" x="4918075" y="4175125"/>
          <p14:tracePt t="102679" x="4843463" y="4189413"/>
          <p14:tracePt t="102681" x="4768850" y="4189413"/>
          <p14:tracePt t="102681" x="4710113" y="4203700"/>
          <p14:tracePt t="102682" x="4649788" y="4203700"/>
          <p14:tracePt t="102683" x="4560888" y="4219575"/>
          <p14:tracePt t="102684" x="4500563" y="4219575"/>
          <p14:tracePt t="102685" x="4441825" y="4219575"/>
          <p14:tracePt t="102686" x="4367213" y="4233863"/>
          <p14:tracePt t="102687" x="4292600" y="4249738"/>
          <p14:tracePt t="102688" x="4232275" y="4249738"/>
          <p14:tracePt t="102689" x="4157663" y="4264025"/>
          <p14:tracePt t="102690" x="4084638" y="4264025"/>
          <p14:tracePt t="102691" x="4024313" y="4278313"/>
          <p14:tracePt t="102692" x="3949700" y="4278313"/>
          <p14:tracePt t="102693" x="3889375" y="4294188"/>
          <p14:tracePt t="102694" x="3816350" y="4294188"/>
          <p14:tracePt t="102695" x="3741738" y="4308475"/>
          <p14:tracePt t="102696" x="3667125" y="4308475"/>
          <p14:tracePt t="102697" x="3606800" y="4322763"/>
          <p14:tracePt t="102698" x="3532188" y="4338638"/>
          <p14:tracePt t="102699" x="3457575" y="4338638"/>
          <p14:tracePt t="102700" x="3398838" y="4352925"/>
          <p14:tracePt t="102701" x="3324225" y="4368800"/>
          <p14:tracePt t="102702" x="3249613" y="4368800"/>
          <p14:tracePt t="102703" x="3189288" y="4383088"/>
          <p14:tracePt t="102704" x="3114675" y="4397375"/>
          <p14:tracePt t="102705" x="3040063" y="4413250"/>
          <p14:tracePt t="102706" x="2981325" y="4413250"/>
          <p14:tracePt t="102707" x="2921000" y="4427538"/>
          <p14:tracePt t="102708" x="2846388" y="4427538"/>
          <p14:tracePt t="102709" x="2771775" y="4443413"/>
          <p14:tracePt t="102710" x="2713038" y="4457700"/>
          <p14:tracePt t="102711" x="2638425" y="4471988"/>
          <p14:tracePt t="102712" x="2578100" y="4471988"/>
          <p14:tracePt t="102713" x="2519363" y="4487863"/>
          <p14:tracePt t="102714" x="2444750" y="4502150"/>
          <p14:tracePt t="102715" x="2384425" y="4518025"/>
          <p14:tracePt t="102716" x="2309813" y="4532313"/>
          <p14:tracePt t="102717" x="2251075" y="4546600"/>
          <p14:tracePt t="102718" x="2176463" y="4546600"/>
          <p14:tracePt t="102719" x="2116138" y="4562475"/>
          <p14:tracePt t="102720" x="2057400" y="4576763"/>
          <p14:tracePt t="102721" x="1982788" y="4592638"/>
          <p14:tracePt t="102722" x="1908175" y="4606925"/>
          <p14:tracePt t="102723" x="1847850" y="4621213"/>
          <p14:tracePt t="102724" x="1789113" y="4621213"/>
          <p14:tracePt t="102725" x="1728788" y="4637088"/>
          <p14:tracePt t="102726" x="1654175" y="4651375"/>
          <p14:tracePt t="102727" x="1595438" y="4665663"/>
          <p14:tracePt t="102728" x="1535113" y="4681538"/>
          <p14:tracePt t="102729" x="1460500" y="4695825"/>
          <p14:tracePt t="102730" x="1401763" y="4711700"/>
          <p14:tracePt t="102731" x="1341438" y="4725988"/>
          <p14:tracePt t="102732" x="1281113" y="4740275"/>
          <p14:tracePt t="102733" x="1206500" y="4756150"/>
          <p14:tracePt t="102734" x="1147763" y="4770438"/>
          <p14:tracePt t="102735" x="1087438" y="4786313"/>
          <p14:tracePt t="102736" x="1042988" y="4800600"/>
          <p14:tracePt t="102737" x="968375" y="4814888"/>
          <p14:tracePt t="102738" x="923925" y="4830763"/>
          <p14:tracePt t="102739" x="865188" y="4845050"/>
          <p14:tracePt t="102740" x="790575" y="4860925"/>
          <p14:tracePt t="102741" x="744538" y="4875213"/>
          <p14:tracePt t="102742" x="685800" y="4889500"/>
          <p14:tracePt t="102743" x="625475" y="4905375"/>
          <p14:tracePt t="102744" x="566738" y="4905375"/>
          <p14:tracePt t="102746" x="447675" y="4949825"/>
          <p14:tracePt t="102747" x="401638" y="4964113"/>
          <p14:tracePt t="102748" x="342900" y="4964113"/>
          <p14:tracePt t="102749" x="282575" y="4979988"/>
          <p14:tracePt t="102750" x="238125" y="4994275"/>
          <p14:tracePt t="102751" x="179388" y="5008563"/>
          <p14:tracePt t="102752" x="119063" y="5024438"/>
          <p14:tracePt t="102753" x="74613" y="5038725"/>
          <p14:tracePt t="102754" x="30163" y="5054600"/>
        </p14:tracePtLst>
      </p14:laserTraceLst>
    </p:ext>
  </p:extLs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tras en made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1802</Words>
  <Application>Microsoft Office PowerPoint</Application>
  <PresentationFormat>Panorámica</PresentationFormat>
  <Paragraphs>209</Paragraphs>
  <Slides>30</Slides>
  <Notes>6</Notes>
  <HiddenSlides>0</HiddenSlides>
  <MMClips>30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Rockwell</vt:lpstr>
      <vt:lpstr>Rockwell Condensed</vt:lpstr>
      <vt:lpstr>Symbol</vt:lpstr>
      <vt:lpstr>Times New Roman</vt:lpstr>
      <vt:lpstr>Verdana</vt:lpstr>
      <vt:lpstr>Wingdings</vt:lpstr>
      <vt:lpstr>Tema de Office</vt:lpstr>
      <vt:lpstr>Letras en madera</vt:lpstr>
      <vt:lpstr>El smartphone en el aula de tecnología.</vt:lpstr>
      <vt:lpstr>Reflexión inicial.</vt:lpstr>
      <vt:lpstr>Programación 3º eso  Tecnología I.E.s. Urbano</vt:lpstr>
      <vt:lpstr>Marco legal</vt:lpstr>
      <vt:lpstr>Competencias clave</vt:lpstr>
      <vt:lpstr>Presentación de PowerPoint</vt:lpstr>
      <vt:lpstr>Contenidos, criterios y estándares de evaluación.</vt:lpstr>
      <vt:lpstr>Presentación de PowerPoint</vt:lpstr>
      <vt:lpstr>Metodologías</vt:lpstr>
      <vt:lpstr>Procedimientos, instrumentos y criterios de calificación del aprendizaje del alumnado.</vt:lpstr>
      <vt:lpstr>Recursos</vt:lpstr>
      <vt:lpstr>Atención a la diversidad</vt:lpstr>
      <vt:lpstr>Actividades complementarias.</vt:lpstr>
      <vt:lpstr>Actividades extraescolares.</vt:lpstr>
      <vt:lpstr>Indicadores de logro.</vt:lpstr>
      <vt:lpstr>Cronograma de las UD.</vt:lpstr>
      <vt:lpstr>Cronograma de las UD.</vt:lpstr>
      <vt:lpstr>UD 10. Gestión de proyectos.</vt:lpstr>
      <vt:lpstr>Presentación de PowerPoint</vt:lpstr>
      <vt:lpstr>Presentación de PowerPoint</vt:lpstr>
      <vt:lpstr>Metodología.</vt:lpstr>
      <vt:lpstr>Presentación de PowerPoint</vt:lpstr>
      <vt:lpstr>Presentación de PowerPoint</vt:lpstr>
      <vt:lpstr>Criterios de calificación</vt:lpstr>
      <vt:lpstr>Recuperación de la UD y evaluación de la práctica docente.</vt:lpstr>
      <vt:lpstr>Propuesta de innovación.</vt:lpstr>
      <vt:lpstr>Presentación de PowerPoint</vt:lpstr>
      <vt:lpstr>Justificación</vt:lpstr>
      <vt:lpstr>Conclusiones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smartphone en el aula de tecnología.</dc:title>
  <dc:creator>Hugo Jose Gómez Morán</dc:creator>
  <cp:lastModifiedBy>Hugo Jose Gómez Morán</cp:lastModifiedBy>
  <cp:revision>37</cp:revision>
  <dcterms:created xsi:type="dcterms:W3CDTF">2020-07-10T15:05:59Z</dcterms:created>
  <dcterms:modified xsi:type="dcterms:W3CDTF">2020-07-12T20:12:04Z</dcterms:modified>
</cp:coreProperties>
</file>