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22"/>
  </p:notesMasterIdLst>
  <p:sldIdLst>
    <p:sldId id="331" r:id="rId3"/>
    <p:sldId id="333" r:id="rId4"/>
    <p:sldId id="335" r:id="rId5"/>
    <p:sldId id="334" r:id="rId6"/>
    <p:sldId id="336" r:id="rId7"/>
    <p:sldId id="337" r:id="rId8"/>
    <p:sldId id="262" r:id="rId9"/>
    <p:sldId id="265" r:id="rId10"/>
    <p:sldId id="266" r:id="rId11"/>
    <p:sldId id="319" r:id="rId12"/>
    <p:sldId id="305" r:id="rId13"/>
    <p:sldId id="339" r:id="rId14"/>
    <p:sldId id="306" r:id="rId15"/>
    <p:sldId id="307" r:id="rId16"/>
    <p:sldId id="317" r:id="rId17"/>
    <p:sldId id="325" r:id="rId18"/>
    <p:sldId id="327" r:id="rId19"/>
    <p:sldId id="330" r:id="rId20"/>
    <p:sldId id="32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49B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4F094E-10B5-4ACB-8340-19FE633A98D1}">
  <a:tblStyle styleId="{0C4F094E-10B5-4ACB-8340-19FE633A9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0" autoAdjust="0"/>
    <p:restoredTop sz="94676" autoAdjust="0"/>
  </p:normalViewPr>
  <p:slideViewPr>
    <p:cSldViewPr>
      <p:cViewPr varScale="1">
        <p:scale>
          <a:sx n="95" d="100"/>
          <a:sy n="95" d="100"/>
        </p:scale>
        <p:origin x="89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5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Usuarias y usuarios  </a:t>
            </a:r>
          </a:p>
          <a:p>
            <a:pPr>
              <a:defRPr/>
            </a:pPr>
            <a:r>
              <a:rPr lang="es-ES" dirty="0"/>
              <a:t>Sala de Referencia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Usuarias y usuarios  Sala de Referencia</c:v>
                </c:pt>
              </c:strCache>
            </c:strRef>
          </c:tx>
          <c:dLbls>
            <c:dLbl>
              <c:idx val="0"/>
              <c:layout>
                <c:manualLayout>
                  <c:x val="2.5859005905511812E-2"/>
                  <c:y val="-2.294881889763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D0-47F4-9347-7A3F54CABC52}"/>
                </c:ext>
              </c:extLst>
            </c:dLbl>
            <c:dLbl>
              <c:idx val="1"/>
              <c:layout>
                <c:manualLayout>
                  <c:x val="-3.1601870078740157E-2"/>
                  <c:y val="7.6835629921259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D0-47F4-9347-7A3F54CABC5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568</c:v>
                </c:pt>
                <c:pt idx="1">
                  <c:v>1208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D0-47F4-9347-7A3F54CAB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Usuarias y usuarios  </a:t>
            </a:r>
          </a:p>
          <a:p>
            <a:pPr>
              <a:defRPr/>
            </a:pPr>
            <a:r>
              <a:rPr lang="es-ES"/>
              <a:t>Sala de Revistas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Usuarias y usuarios  Sala de Revistas</c:v>
                </c:pt>
              </c:strCache>
            </c:strRef>
          </c:tx>
          <c:dLbls>
            <c:dLbl>
              <c:idx val="0"/>
              <c:layout>
                <c:manualLayout>
                  <c:x val="2.5859005905511812E-2"/>
                  <c:y val="-2.294881889763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E2-47FD-AC6E-0A9073A81382}"/>
                </c:ext>
              </c:extLst>
            </c:dLbl>
            <c:dLbl>
              <c:idx val="1"/>
              <c:layout>
                <c:manualLayout>
                  <c:x val="-3.1601870078740157E-2"/>
                  <c:y val="7.6835629921259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E2-47FD-AC6E-0A9073A813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3347</c:v>
                </c:pt>
                <c:pt idx="1">
                  <c:v>4783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E2-47FD-AC6E-0A9073A81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7974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6621cc6e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6621cc6e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4523b52df0_1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4523b52df0_1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noFill/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4572000" y="3272"/>
            <a:ext cx="4596300" cy="5143500"/>
          </a:xfrm>
          <a:prstGeom prst="rect">
            <a:avLst/>
          </a:prstGeom>
          <a:solidFill>
            <a:srgbClr val="FE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1007400" y="1368300"/>
            <a:ext cx="2406900" cy="2406900"/>
          </a:xfrm>
          <a:prstGeom prst="ellipse">
            <a:avLst/>
          </a:prstGeom>
          <a:solidFill>
            <a:srgbClr val="FF0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157800" y="2053650"/>
            <a:ext cx="4106100" cy="1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4970700" y="1523700"/>
            <a:ext cx="37989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Light"/>
              <a:buChar char="⏷"/>
              <a:defRPr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479300" y="396000"/>
            <a:ext cx="4092600" cy="4351500"/>
          </a:xfrm>
          <a:prstGeom prst="rect">
            <a:avLst/>
          </a:prstGeom>
          <a:solidFill>
            <a:srgbClr val="FF0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8375600" y="1777350"/>
            <a:ext cx="1588800" cy="1588800"/>
          </a:xfrm>
          <a:prstGeom prst="ellipse">
            <a:avLst/>
          </a:prstGeom>
          <a:noFill/>
          <a:ln w="228600" cap="flat" cmpd="sng">
            <a:solidFill>
              <a:srgbClr val="981F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3813000" y="4124513"/>
            <a:ext cx="1518000" cy="0"/>
          </a:xfrm>
          <a:prstGeom prst="straightConnector1">
            <a:avLst/>
          </a:prstGeom>
          <a:noFill/>
          <a:ln w="228600" cap="flat" cmpd="sng">
            <a:solidFill>
              <a:srgbClr val="981FA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804525" y="1417250"/>
            <a:ext cx="3705600" cy="21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2"/>
          </p:nvPr>
        </p:nvSpPr>
        <p:spPr>
          <a:xfrm>
            <a:off x="804525" y="3715925"/>
            <a:ext cx="27381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572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 rot="9000000">
            <a:off x="1094275" y="107020"/>
            <a:ext cx="2557200" cy="2211512"/>
          </a:xfrm>
          <a:prstGeom prst="triangle">
            <a:avLst>
              <a:gd name="adj" fmla="val 50000"/>
            </a:avLst>
          </a:prstGeom>
          <a:noFill/>
          <a:ln w="228600" cap="flat" cmpd="sng">
            <a:solidFill>
              <a:srgbClr val="FE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941450" y="2678200"/>
            <a:ext cx="26280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2"/>
          </p:nvPr>
        </p:nvSpPr>
        <p:spPr>
          <a:xfrm>
            <a:off x="3469200" y="2678200"/>
            <a:ext cx="25896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3"/>
          </p:nvPr>
        </p:nvSpPr>
        <p:spPr>
          <a:xfrm>
            <a:off x="5967550" y="2678200"/>
            <a:ext cx="25896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4484250" y="1639647"/>
            <a:ext cx="4206300" cy="652200"/>
          </a:xfrm>
          <a:prstGeom prst="rect">
            <a:avLst/>
          </a:prstGeom>
        </p:spPr>
        <p:txBody>
          <a:bodyPr spcFirstLastPara="1" wrap="square" lIns="90000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4"/>
          </p:nvPr>
        </p:nvSpPr>
        <p:spPr>
          <a:xfrm>
            <a:off x="93425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5"/>
          </p:nvPr>
        </p:nvSpPr>
        <p:spPr>
          <a:xfrm>
            <a:off x="346920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6"/>
          </p:nvPr>
        </p:nvSpPr>
        <p:spPr>
          <a:xfrm>
            <a:off x="596755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slide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>
            <a:off x="3199800" y="1199550"/>
            <a:ext cx="2744400" cy="2744400"/>
          </a:xfrm>
          <a:prstGeom prst="ellipse">
            <a:avLst/>
          </a:prstGeom>
          <a:solidFill>
            <a:srgbClr val="512D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11"/>
          <p:cNvCxnSpPr/>
          <p:nvPr/>
        </p:nvCxnSpPr>
        <p:spPr>
          <a:xfrm>
            <a:off x="3813000" y="3161381"/>
            <a:ext cx="1518000" cy="0"/>
          </a:xfrm>
          <a:prstGeom prst="straightConnector1">
            <a:avLst/>
          </a:prstGeom>
          <a:noFill/>
          <a:ln w="228600" cap="flat" cmpd="sng">
            <a:solidFill>
              <a:srgbClr val="448A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95;p11"/>
          <p:cNvSpPr txBox="1"/>
          <p:nvPr/>
        </p:nvSpPr>
        <p:spPr>
          <a:xfrm>
            <a:off x="8251984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‹Nº›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96" name="Google Shape;96;p1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title"/>
          </p:nvPr>
        </p:nvSpPr>
        <p:spPr>
          <a:xfrm>
            <a:off x="3071900" y="2303300"/>
            <a:ext cx="3000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3">
  <p:cSld name="BLANK_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>
            <a:off x="7531050" y="4130850"/>
            <a:ext cx="1291800" cy="1291800"/>
          </a:xfrm>
          <a:prstGeom prst="ellipse">
            <a:avLst/>
          </a:prstGeom>
          <a:solidFill>
            <a:srgbClr val="512D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71100" y="590000"/>
            <a:ext cx="7785000" cy="5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>
  <p:cSld name="BLANK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 rot="-1949626">
            <a:off x="6835838" y="1205979"/>
            <a:ext cx="2861462" cy="2861462"/>
          </a:xfrm>
          <a:prstGeom prst="rect">
            <a:avLst/>
          </a:prstGeom>
          <a:solidFill>
            <a:srgbClr val="512D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-181850" y="2926900"/>
            <a:ext cx="2991900" cy="2991900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978477" y="3770050"/>
            <a:ext cx="189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"/>
              <a:buNone/>
              <a:defRPr b="1">
                <a:solidFill>
                  <a:srgbClr val="EFD67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6768119" y="1791589"/>
            <a:ext cx="1892100" cy="17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_4">
    <p:bg>
      <p:bgPr>
        <a:solidFill>
          <a:srgbClr val="981FAC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/>
          <p:nvPr/>
        </p:nvSpPr>
        <p:spPr>
          <a:xfrm>
            <a:off x="3967800" y="612763"/>
            <a:ext cx="1208400" cy="1208400"/>
          </a:xfrm>
          <a:prstGeom prst="mathMultiply">
            <a:avLst>
              <a:gd name="adj1" fmla="val 18967"/>
            </a:avLst>
          </a:prstGeom>
          <a:solidFill>
            <a:srgbClr val="FE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671100" y="486250"/>
            <a:ext cx="3296700" cy="3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4">
  <p:cSld name="CUSTOM_8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 flipH="1">
            <a:off x="0" y="0"/>
            <a:ext cx="4596300" cy="5143500"/>
          </a:xfrm>
          <a:prstGeom prst="rect">
            <a:avLst/>
          </a:prstGeom>
          <a:solidFill>
            <a:srgbClr val="FF57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/>
          <p:nvPr/>
        </p:nvSpPr>
        <p:spPr>
          <a:xfrm flipH="1">
            <a:off x="6283925" y="1977438"/>
            <a:ext cx="1208400" cy="1208400"/>
          </a:xfrm>
          <a:prstGeom prst="mathMultiply">
            <a:avLst>
              <a:gd name="adj1" fmla="val 18967"/>
            </a:avLst>
          </a:prstGeom>
          <a:solidFill>
            <a:srgbClr val="FE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4835075" y="1024000"/>
            <a:ext cx="41061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1"/>
          </p:nvPr>
        </p:nvSpPr>
        <p:spPr>
          <a:xfrm>
            <a:off x="5518850" y="3347275"/>
            <a:ext cx="27381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Montserrat"/>
              <a:buNone/>
              <a:defRPr sz="36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vo"/>
              <a:buNone/>
              <a:defRPr sz="36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70230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●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○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■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●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○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■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●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○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 Light"/>
              <a:buChar char="■"/>
              <a:defRPr sz="12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  <p:sldLayoutId id="2147483663" r:id="rId5"/>
    <p:sldLayoutId id="2147483664" r:id="rId6"/>
    <p:sldLayoutId id="2147483666" r:id="rId7"/>
    <p:sldLayoutId id="2147483667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ages/Biblioteca-De-Ciencias-Jur%C3%ADdico-Sociales/36951239639776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/>
          <p:nvPr/>
        </p:nvSpPr>
        <p:spPr>
          <a:xfrm rot="-1949626">
            <a:off x="6835838" y="1205979"/>
            <a:ext cx="2861462" cy="2861462"/>
          </a:xfrm>
          <a:prstGeom prst="rect">
            <a:avLst/>
          </a:prstGeom>
          <a:solidFill>
            <a:srgbClr val="512D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title"/>
          </p:nvPr>
        </p:nvSpPr>
        <p:spPr>
          <a:xfrm>
            <a:off x="683568" y="4443958"/>
            <a:ext cx="18921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 dirty="0">
                <a:solidFill>
                  <a:srgbClr val="223947"/>
                </a:solidFill>
                <a:sym typeface="Montserrat"/>
              </a:rPr>
              <a:t>Grupos</a:t>
            </a:r>
            <a:br>
              <a:rPr lang="es-ES" sz="1600" dirty="0">
                <a:solidFill>
                  <a:srgbClr val="223947"/>
                </a:solidFill>
                <a:sym typeface="Montserrat"/>
              </a:rPr>
            </a:br>
            <a:br>
              <a:rPr lang="es-ES" sz="1600" dirty="0">
                <a:solidFill>
                  <a:srgbClr val="223947"/>
                </a:solidFill>
                <a:sym typeface="Montserrat"/>
              </a:rPr>
            </a:br>
            <a:r>
              <a:rPr lang="es-ES" sz="1600" dirty="0">
                <a:solidFill>
                  <a:srgbClr val="223947"/>
                </a:solidFill>
              </a:rPr>
              <a:t>TFG/TFM</a:t>
            </a:r>
            <a:endParaRPr sz="1600" dirty="0">
              <a:solidFill>
                <a:srgbClr val="223947"/>
              </a:solidFill>
              <a:sym typeface="Montserrat"/>
            </a:endParaRPr>
          </a:p>
        </p:txBody>
      </p:sp>
      <p:sp>
        <p:nvSpPr>
          <p:cNvPr id="283" name="Google Shape;283;p36"/>
          <p:cNvSpPr txBox="1">
            <a:spLocks noGrp="1"/>
          </p:cNvSpPr>
          <p:nvPr>
            <p:ph type="subTitle" idx="1"/>
          </p:nvPr>
        </p:nvSpPr>
        <p:spPr>
          <a:xfrm>
            <a:off x="7020272" y="2859782"/>
            <a:ext cx="1892100" cy="17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" sz="1600" b="1" dirty="0">
                <a:solidFill>
                  <a:schemeClr val="lt1"/>
                </a:solidFill>
              </a:rPr>
              <a:t>Tono moderado</a:t>
            </a: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600" b="1" dirty="0">
              <a:solidFill>
                <a:schemeClr val="lt1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es" sz="1600" b="1" dirty="0">
                <a:solidFill>
                  <a:schemeClr val="lt1"/>
                </a:solidFill>
              </a:rPr>
              <a:t>Depósito</a:t>
            </a: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000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pic>
        <p:nvPicPr>
          <p:cNvPr id="11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6271"/>
            <a:ext cx="2871045" cy="403847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79862"/>
            <a:ext cx="1347614" cy="134761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13" y="51471"/>
            <a:ext cx="3840424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293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56559" y="123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600" b="1" dirty="0">
                <a:latin typeface="Montserrat Light"/>
              </a:rPr>
              <a:t>ZONAS NEUTRAS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2008" y="300379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 algn="r">
              <a:buFontTx/>
              <a:buChar char="-"/>
            </a:pPr>
            <a:endParaRPr lang="es" b="1" dirty="0">
              <a:solidFill>
                <a:schemeClr val="lt1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es" b="1" dirty="0">
                <a:solidFill>
                  <a:schemeClr val="lt1"/>
                </a:solidFill>
              </a:rPr>
              <a:t>Vestíbulos</a:t>
            </a:r>
          </a:p>
          <a:p>
            <a:pPr marL="171450" lvl="0" indent="-171450">
              <a:buFontTx/>
              <a:buChar char="-"/>
            </a:pPr>
            <a:endParaRPr lang="es" b="1" dirty="0">
              <a:solidFill>
                <a:schemeClr val="lt1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es" b="1" dirty="0">
                <a:solidFill>
                  <a:schemeClr val="lt1"/>
                </a:solidFill>
              </a:rPr>
              <a:t>Ocio</a:t>
            </a:r>
          </a:p>
          <a:p>
            <a:pPr marL="171450" lvl="0" indent="-171450">
              <a:buFontTx/>
              <a:buChar char="-"/>
            </a:pPr>
            <a:endParaRPr lang="es" b="1" dirty="0">
              <a:solidFill>
                <a:schemeClr val="lt1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es" b="1" dirty="0">
                <a:solidFill>
                  <a:schemeClr val="lt1"/>
                </a:solidFill>
              </a:rPr>
              <a:t>Descanso</a:t>
            </a:r>
          </a:p>
        </p:txBody>
      </p:sp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7748"/>
            <a:ext cx="3494405" cy="26860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939902"/>
            <a:ext cx="541040" cy="54104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81992"/>
            <a:ext cx="628605" cy="628605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89" y="4096244"/>
            <a:ext cx="585097" cy="58509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93795"/>
            <a:ext cx="3600400" cy="36004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356126" y="4398890"/>
            <a:ext cx="498203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Tómate un respiro</a:t>
            </a:r>
          </a:p>
        </p:txBody>
      </p:sp>
    </p:spTree>
    <p:extLst>
      <p:ext uri="{BB962C8B-B14F-4D97-AF65-F5344CB8AC3E}">
        <p14:creationId xmlns:p14="http://schemas.microsoft.com/office/powerpoint/2010/main" val="1331323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6"/>
          <p:cNvSpPr txBox="1">
            <a:spLocks noGrp="1"/>
          </p:cNvSpPr>
          <p:nvPr>
            <p:ph type="title"/>
          </p:nvPr>
        </p:nvSpPr>
        <p:spPr>
          <a:xfrm>
            <a:off x="701612" y="134673"/>
            <a:ext cx="3078300" cy="15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7030A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¿Cómo hemos cambiado</a:t>
            </a:r>
            <a:r>
              <a:rPr lang="es" dirty="0">
                <a:solidFill>
                  <a:srgbClr val="7030A0"/>
                </a:solidFill>
              </a:rPr>
              <a:t>?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11" y="4218827"/>
            <a:ext cx="3251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AB40">
                    <a:lumMod val="75000"/>
                  </a:srgbClr>
                </a:solidFill>
              </a:rPr>
              <a:t>Salas de la planta principal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11" y="601151"/>
            <a:ext cx="3013225" cy="301322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746538" y="379123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FFFF">
                    <a:lumMod val="65000"/>
                  </a:srgbClr>
                </a:solidFill>
              </a:rPr>
              <a:t>Zonas neutras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63196"/>
            <a:ext cx="2736304" cy="273630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635896" y="170765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9BB49"/>
                </a:solidFill>
              </a:rPr>
              <a:t>Zona de trabajos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4491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Extensión cultural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idx="1"/>
          </p:nvPr>
        </p:nvSpPr>
        <p:spPr>
          <a:xfrm>
            <a:off x="4644008" y="-92546"/>
            <a:ext cx="3923928" cy="1152128"/>
          </a:xfrm>
        </p:spPr>
        <p:txBody>
          <a:bodyPr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- Charlas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</a:rPr>
              <a:t>- Debates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</a:rPr>
              <a:t>- Presentaciones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31590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sz="4000" dirty="0"/>
              <a:t>Formación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694"/>
            <a:ext cx="3525011" cy="264375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004048" y="3219822"/>
            <a:ext cx="3020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Montserrat Light"/>
              </a:rPr>
              <a:t>Apoyo TFG / TFM</a:t>
            </a:r>
          </a:p>
          <a:p>
            <a:endParaRPr lang="es-ES" sz="2000" dirty="0">
              <a:solidFill>
                <a:schemeClr val="bg1"/>
              </a:solidFill>
              <a:latin typeface="Montserrat Light"/>
            </a:endParaRPr>
          </a:p>
          <a:p>
            <a:r>
              <a:rPr lang="es-ES" sz="2000" dirty="0">
                <a:solidFill>
                  <a:schemeClr val="bg1"/>
                </a:solidFill>
                <a:latin typeface="Montserrat Light"/>
              </a:rPr>
              <a:t>Recursos de información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2753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>
            <a:spLocks noGrp="1"/>
          </p:cNvSpPr>
          <p:nvPr>
            <p:ph type="body" idx="4294967295"/>
          </p:nvPr>
        </p:nvSpPr>
        <p:spPr>
          <a:xfrm>
            <a:off x="5867255" y="2158510"/>
            <a:ext cx="2808312" cy="1205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Montserrat"/>
                <a:ea typeface="Montserrat"/>
                <a:cs typeface="Montserrat"/>
                <a:sym typeface="Montserrat"/>
              </a:rPr>
              <a:t>Ofrecemos un espacio de conversación, donde pueden practicar el idioma mientras se toman un café.</a:t>
            </a:r>
            <a:endParaRPr sz="900" dirty="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2"/>
          <p:cNvSpPr txBox="1"/>
          <p:nvPr/>
        </p:nvSpPr>
        <p:spPr>
          <a:xfrm>
            <a:off x="5652120" y="3363838"/>
            <a:ext cx="223224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Contamos con materiales de apoyo </a:t>
            </a:r>
            <a:r>
              <a:rPr lang="es-ES" sz="105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(Rincón de las Lenguas)</a:t>
            </a:r>
            <a:endParaRPr sz="1050" dirty="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48" name="Google Shape;348;p42"/>
          <p:cNvGrpSpPr/>
          <p:nvPr/>
        </p:nvGrpSpPr>
        <p:grpSpPr>
          <a:xfrm>
            <a:off x="467544" y="1278818"/>
            <a:ext cx="4668769" cy="2612464"/>
            <a:chOff x="2529950" y="4155175"/>
            <a:chExt cx="1137425" cy="690975"/>
          </a:xfrm>
        </p:grpSpPr>
        <p:sp>
          <p:nvSpPr>
            <p:cNvPr id="349" name="Google Shape;349;p42"/>
            <p:cNvSpPr/>
            <p:nvPr/>
          </p:nvSpPr>
          <p:spPr>
            <a:xfrm>
              <a:off x="2798800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2816650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2834675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2852525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2870375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2942150" y="41551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2960000" y="41551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279880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281665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2"/>
            <p:cNvSpPr/>
            <p:nvPr/>
          </p:nvSpPr>
          <p:spPr>
            <a:xfrm>
              <a:off x="283467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2"/>
            <p:cNvSpPr/>
            <p:nvPr/>
          </p:nvSpPr>
          <p:spPr>
            <a:xfrm>
              <a:off x="28525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2"/>
            <p:cNvSpPr/>
            <p:nvPr/>
          </p:nvSpPr>
          <p:spPr>
            <a:xfrm>
              <a:off x="288840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2"/>
            <p:cNvSpPr/>
            <p:nvPr/>
          </p:nvSpPr>
          <p:spPr>
            <a:xfrm>
              <a:off x="290625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2"/>
            <p:cNvSpPr/>
            <p:nvPr/>
          </p:nvSpPr>
          <p:spPr>
            <a:xfrm>
              <a:off x="2924300" y="41732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2"/>
            <p:cNvSpPr/>
            <p:nvPr/>
          </p:nvSpPr>
          <p:spPr>
            <a:xfrm>
              <a:off x="2942150" y="41732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2"/>
            <p:cNvSpPr/>
            <p:nvPr/>
          </p:nvSpPr>
          <p:spPr>
            <a:xfrm>
              <a:off x="296000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2"/>
            <p:cNvSpPr/>
            <p:nvPr/>
          </p:nvSpPr>
          <p:spPr>
            <a:xfrm>
              <a:off x="29780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2"/>
            <p:cNvSpPr/>
            <p:nvPr/>
          </p:nvSpPr>
          <p:spPr>
            <a:xfrm>
              <a:off x="299587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2"/>
            <p:cNvSpPr/>
            <p:nvPr/>
          </p:nvSpPr>
          <p:spPr>
            <a:xfrm>
              <a:off x="301390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2"/>
            <p:cNvSpPr/>
            <p:nvPr/>
          </p:nvSpPr>
          <p:spPr>
            <a:xfrm>
              <a:off x="303175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2"/>
            <p:cNvSpPr/>
            <p:nvPr/>
          </p:nvSpPr>
          <p:spPr>
            <a:xfrm>
              <a:off x="3085500" y="41732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2"/>
            <p:cNvSpPr/>
            <p:nvPr/>
          </p:nvSpPr>
          <p:spPr>
            <a:xfrm>
              <a:off x="31035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2"/>
            <p:cNvSpPr/>
            <p:nvPr/>
          </p:nvSpPr>
          <p:spPr>
            <a:xfrm>
              <a:off x="312137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2"/>
            <p:cNvSpPr/>
            <p:nvPr/>
          </p:nvSpPr>
          <p:spPr>
            <a:xfrm>
              <a:off x="31392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2"/>
            <p:cNvSpPr/>
            <p:nvPr/>
          </p:nvSpPr>
          <p:spPr>
            <a:xfrm>
              <a:off x="3157250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2"/>
            <p:cNvSpPr/>
            <p:nvPr/>
          </p:nvSpPr>
          <p:spPr>
            <a:xfrm>
              <a:off x="32288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/>
            <p:nvPr/>
          </p:nvSpPr>
          <p:spPr>
            <a:xfrm>
              <a:off x="333647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2"/>
            <p:cNvSpPr/>
            <p:nvPr/>
          </p:nvSpPr>
          <p:spPr>
            <a:xfrm>
              <a:off x="3354325" y="41732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>
              <a:off x="2745075" y="41910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2"/>
            <p:cNvSpPr/>
            <p:nvPr/>
          </p:nvSpPr>
          <p:spPr>
            <a:xfrm>
              <a:off x="2798800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/>
            <p:nvPr/>
          </p:nvSpPr>
          <p:spPr>
            <a:xfrm>
              <a:off x="2816650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9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2"/>
            <p:cNvSpPr/>
            <p:nvPr/>
          </p:nvSpPr>
          <p:spPr>
            <a:xfrm>
              <a:off x="283467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2"/>
            <p:cNvSpPr/>
            <p:nvPr/>
          </p:nvSpPr>
          <p:spPr>
            <a:xfrm>
              <a:off x="287037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9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2"/>
            <p:cNvSpPr/>
            <p:nvPr/>
          </p:nvSpPr>
          <p:spPr>
            <a:xfrm>
              <a:off x="2888400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9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2906250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9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9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2924300" y="41910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2942150" y="41910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2960000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9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2"/>
            <p:cNvSpPr/>
            <p:nvPr/>
          </p:nvSpPr>
          <p:spPr>
            <a:xfrm>
              <a:off x="297802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9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2"/>
            <p:cNvSpPr/>
            <p:nvPr/>
          </p:nvSpPr>
          <p:spPr>
            <a:xfrm>
              <a:off x="299587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9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2"/>
            <p:cNvSpPr/>
            <p:nvPr/>
          </p:nvSpPr>
          <p:spPr>
            <a:xfrm>
              <a:off x="310352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2"/>
            <p:cNvSpPr/>
            <p:nvPr/>
          </p:nvSpPr>
          <p:spPr>
            <a:xfrm>
              <a:off x="3121375" y="41910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269115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270917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2"/>
            <p:cNvSpPr/>
            <p:nvPr/>
          </p:nvSpPr>
          <p:spPr>
            <a:xfrm>
              <a:off x="272702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2"/>
            <p:cNvSpPr/>
            <p:nvPr/>
          </p:nvSpPr>
          <p:spPr>
            <a:xfrm>
              <a:off x="274507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2"/>
            <p:cNvSpPr/>
            <p:nvPr/>
          </p:nvSpPr>
          <p:spPr>
            <a:xfrm>
              <a:off x="276292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2"/>
            <p:cNvSpPr/>
            <p:nvPr/>
          </p:nvSpPr>
          <p:spPr>
            <a:xfrm>
              <a:off x="279880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2"/>
            <p:cNvSpPr/>
            <p:nvPr/>
          </p:nvSpPr>
          <p:spPr>
            <a:xfrm>
              <a:off x="281665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2"/>
            <p:cNvSpPr/>
            <p:nvPr/>
          </p:nvSpPr>
          <p:spPr>
            <a:xfrm>
              <a:off x="288840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2"/>
            <p:cNvSpPr/>
            <p:nvPr/>
          </p:nvSpPr>
          <p:spPr>
            <a:xfrm>
              <a:off x="290625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2"/>
            <p:cNvSpPr/>
            <p:nvPr/>
          </p:nvSpPr>
          <p:spPr>
            <a:xfrm>
              <a:off x="2924300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2"/>
            <p:cNvSpPr/>
            <p:nvPr/>
          </p:nvSpPr>
          <p:spPr>
            <a:xfrm>
              <a:off x="2942150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2"/>
            <p:cNvSpPr/>
            <p:nvPr/>
          </p:nvSpPr>
          <p:spPr>
            <a:xfrm>
              <a:off x="296000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>
              <a:off x="297802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2"/>
            <p:cNvSpPr/>
            <p:nvPr/>
          </p:nvSpPr>
          <p:spPr>
            <a:xfrm>
              <a:off x="299587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2"/>
            <p:cNvSpPr/>
            <p:nvPr/>
          </p:nvSpPr>
          <p:spPr>
            <a:xfrm>
              <a:off x="322882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2"/>
            <p:cNvSpPr/>
            <p:nvPr/>
          </p:nvSpPr>
          <p:spPr>
            <a:xfrm>
              <a:off x="324687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2"/>
            <p:cNvSpPr/>
            <p:nvPr/>
          </p:nvSpPr>
          <p:spPr>
            <a:xfrm>
              <a:off x="326472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2"/>
            <p:cNvSpPr/>
            <p:nvPr/>
          </p:nvSpPr>
          <p:spPr>
            <a:xfrm>
              <a:off x="328275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330060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2"/>
            <p:cNvSpPr/>
            <p:nvPr/>
          </p:nvSpPr>
          <p:spPr>
            <a:xfrm>
              <a:off x="3318450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2"/>
            <p:cNvSpPr/>
            <p:nvPr/>
          </p:nvSpPr>
          <p:spPr>
            <a:xfrm>
              <a:off x="333647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335432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337237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3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3390225" y="4209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346197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2"/>
            <p:cNvSpPr/>
            <p:nvPr/>
          </p:nvSpPr>
          <p:spPr>
            <a:xfrm>
              <a:off x="3479825" y="4209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2"/>
            <p:cNvSpPr/>
            <p:nvPr/>
          </p:nvSpPr>
          <p:spPr>
            <a:xfrm>
              <a:off x="26911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2"/>
            <p:cNvSpPr/>
            <p:nvPr/>
          </p:nvSpPr>
          <p:spPr>
            <a:xfrm>
              <a:off x="27091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2"/>
            <p:cNvSpPr/>
            <p:nvPr/>
          </p:nvSpPr>
          <p:spPr>
            <a:xfrm>
              <a:off x="272702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274507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2"/>
            <p:cNvSpPr/>
            <p:nvPr/>
          </p:nvSpPr>
          <p:spPr>
            <a:xfrm>
              <a:off x="276292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2"/>
            <p:cNvSpPr/>
            <p:nvPr/>
          </p:nvSpPr>
          <p:spPr>
            <a:xfrm>
              <a:off x="27988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2"/>
            <p:cNvSpPr/>
            <p:nvPr/>
          </p:nvSpPr>
          <p:spPr>
            <a:xfrm>
              <a:off x="28166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2"/>
            <p:cNvSpPr/>
            <p:nvPr/>
          </p:nvSpPr>
          <p:spPr>
            <a:xfrm>
              <a:off x="28346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2"/>
            <p:cNvSpPr/>
            <p:nvPr/>
          </p:nvSpPr>
          <p:spPr>
            <a:xfrm>
              <a:off x="28884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2"/>
            <p:cNvSpPr/>
            <p:nvPr/>
          </p:nvSpPr>
          <p:spPr>
            <a:xfrm>
              <a:off x="29062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2"/>
            <p:cNvSpPr/>
            <p:nvPr/>
          </p:nvSpPr>
          <p:spPr>
            <a:xfrm>
              <a:off x="2924300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2942150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2"/>
            <p:cNvSpPr/>
            <p:nvPr/>
          </p:nvSpPr>
          <p:spPr>
            <a:xfrm>
              <a:off x="29600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2"/>
            <p:cNvSpPr/>
            <p:nvPr/>
          </p:nvSpPr>
          <p:spPr>
            <a:xfrm>
              <a:off x="29958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2"/>
            <p:cNvSpPr/>
            <p:nvPr/>
          </p:nvSpPr>
          <p:spPr>
            <a:xfrm>
              <a:off x="322882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2"/>
            <p:cNvSpPr/>
            <p:nvPr/>
          </p:nvSpPr>
          <p:spPr>
            <a:xfrm>
              <a:off x="324687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326472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32827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33006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33184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33364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335432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2"/>
            <p:cNvSpPr/>
            <p:nvPr/>
          </p:nvSpPr>
          <p:spPr>
            <a:xfrm>
              <a:off x="337237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2" y="332"/>
                    <a:pt x="332" y="253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2"/>
            <p:cNvSpPr/>
            <p:nvPr/>
          </p:nvSpPr>
          <p:spPr>
            <a:xfrm>
              <a:off x="339022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2"/>
            <p:cNvSpPr/>
            <p:nvPr/>
          </p:nvSpPr>
          <p:spPr>
            <a:xfrm>
              <a:off x="3408075" y="4227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34261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344395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2"/>
            <p:cNvSpPr/>
            <p:nvPr/>
          </p:nvSpPr>
          <p:spPr>
            <a:xfrm>
              <a:off x="34619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2"/>
            <p:cNvSpPr/>
            <p:nvPr/>
          </p:nvSpPr>
          <p:spPr>
            <a:xfrm>
              <a:off x="347982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3497675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3515700" y="4227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25658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25836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260155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26195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26374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26554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26733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27270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274507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278077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7988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8346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28525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9062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292430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294215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600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29780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1213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1392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1572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1751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1931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32109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32288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324687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326472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2"/>
            <p:cNvSpPr/>
            <p:nvPr/>
          </p:nvSpPr>
          <p:spPr>
            <a:xfrm>
              <a:off x="32827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2"/>
            <p:cNvSpPr/>
            <p:nvPr/>
          </p:nvSpPr>
          <p:spPr>
            <a:xfrm>
              <a:off x="33006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33184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33364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33543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337237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339022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2"/>
            <p:cNvSpPr/>
            <p:nvPr/>
          </p:nvSpPr>
          <p:spPr>
            <a:xfrm>
              <a:off x="3408075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2"/>
            <p:cNvSpPr/>
            <p:nvPr/>
          </p:nvSpPr>
          <p:spPr>
            <a:xfrm>
              <a:off x="34261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34439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2"/>
            <p:cNvSpPr/>
            <p:nvPr/>
          </p:nvSpPr>
          <p:spPr>
            <a:xfrm>
              <a:off x="34619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2"/>
            <p:cNvSpPr/>
            <p:nvPr/>
          </p:nvSpPr>
          <p:spPr>
            <a:xfrm>
              <a:off x="34798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2"/>
            <p:cNvSpPr/>
            <p:nvPr/>
          </p:nvSpPr>
          <p:spPr>
            <a:xfrm>
              <a:off x="349767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2"/>
            <p:cNvSpPr/>
            <p:nvPr/>
          </p:nvSpPr>
          <p:spPr>
            <a:xfrm>
              <a:off x="351570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2"/>
            <p:cNvSpPr/>
            <p:nvPr/>
          </p:nvSpPr>
          <p:spPr>
            <a:xfrm>
              <a:off x="3533550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2"/>
            <p:cNvSpPr/>
            <p:nvPr/>
          </p:nvSpPr>
          <p:spPr>
            <a:xfrm>
              <a:off x="355160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2"/>
            <p:cNvSpPr/>
            <p:nvPr/>
          </p:nvSpPr>
          <p:spPr>
            <a:xfrm>
              <a:off x="356945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2"/>
            <p:cNvSpPr/>
            <p:nvPr/>
          </p:nvSpPr>
          <p:spPr>
            <a:xfrm>
              <a:off x="3587300" y="42449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2"/>
            <p:cNvSpPr/>
            <p:nvPr/>
          </p:nvSpPr>
          <p:spPr>
            <a:xfrm>
              <a:off x="3605325" y="42449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2"/>
            <p:cNvSpPr/>
            <p:nvPr/>
          </p:nvSpPr>
          <p:spPr>
            <a:xfrm>
              <a:off x="25478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2"/>
            <p:cNvSpPr/>
            <p:nvPr/>
          </p:nvSpPr>
          <p:spPr>
            <a:xfrm>
              <a:off x="25658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2"/>
            <p:cNvSpPr/>
            <p:nvPr/>
          </p:nvSpPr>
          <p:spPr>
            <a:xfrm>
              <a:off x="25836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2"/>
            <p:cNvSpPr/>
            <p:nvPr/>
          </p:nvSpPr>
          <p:spPr>
            <a:xfrm>
              <a:off x="260155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2"/>
            <p:cNvSpPr/>
            <p:nvPr/>
          </p:nvSpPr>
          <p:spPr>
            <a:xfrm>
              <a:off x="26195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2"/>
            <p:cNvSpPr/>
            <p:nvPr/>
          </p:nvSpPr>
          <p:spPr>
            <a:xfrm>
              <a:off x="26374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2"/>
            <p:cNvSpPr/>
            <p:nvPr/>
          </p:nvSpPr>
          <p:spPr>
            <a:xfrm>
              <a:off x="26554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26733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26911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27091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27270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274507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276292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278077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27988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28346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28525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28703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29062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292430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294215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29958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30139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31035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31213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31392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31572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31931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32109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32288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324687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326472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32827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33006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33184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33364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33543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337237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2" y="333"/>
                    <a:pt x="332" y="261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339022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3408075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34261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34439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34619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34798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34976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35157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353355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355160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356945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3587300" y="42630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360532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623175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3641200" y="42630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5658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25836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260155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26195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6374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26554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26733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26911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27091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27270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274507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276292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278077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27988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28166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28346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28525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28703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29062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292430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30139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308550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31035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31213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31392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31572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31751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31931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32109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32288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324687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326472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32827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33006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33184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33364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33543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337237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2" y="332"/>
                    <a:pt x="332" y="253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339022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3408075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34261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34439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34619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34798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34976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351570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3533550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355160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356945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3587300" y="42810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360532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3623175" y="42810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25478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25658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25836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260155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26195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26374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26554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26733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26911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27091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27270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274507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276292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28166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28346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28525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28703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29062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292430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30496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308550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31035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31392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31572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31751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31931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32109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32288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324687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326472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32827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33006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33184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33364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33543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337237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339022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3408075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34261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34439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34619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34798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349767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351570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3533550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355160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356945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3587300" y="42989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3605325" y="429890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25478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25658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25836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2601550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26374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26554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26733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26911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27091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27270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274507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276292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28166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28346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28525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28703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30496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3085500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31035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31392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31572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31751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31931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32109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32288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324687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326472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32827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33006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33184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33364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33543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337237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2" y="332"/>
                    <a:pt x="332" y="253"/>
                    <a:pt x="332" y="166"/>
                  </a:cubicBezTo>
                  <a:cubicBezTo>
                    <a:pt x="332" y="73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339022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3408075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342610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3443950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34619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347982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3497675" y="4316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3569450" y="43169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25658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25836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6554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6733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6911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27091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27270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274507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276292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278077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28166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28346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28525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28703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30317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30496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3085500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31035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31213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31392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31572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31751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31931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32109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32288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324687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326472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32827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80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33006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80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33184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33364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33543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337237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80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339022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3408075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34261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344395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34619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347982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3497675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3515700" y="43347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3569450" y="43347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25299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25478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26554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26733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26911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27091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27270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274507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276292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278077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27988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28166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28346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28525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28703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30496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3067650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3067650" y="43358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2" y="333"/>
                    <a:pt x="332" y="260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3085500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1035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31213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31392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31572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31751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31931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32109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32288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324687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26472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2827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33006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33184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33364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33543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337237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339022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3408075" y="43528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34261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34439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34619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347982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3497675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351570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533550" y="4352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26554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26733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26911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27091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27270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274507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276292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278077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27988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28166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28346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28703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28884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0496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067650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2" y="333"/>
                    <a:pt x="332" y="253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085500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1035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1213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1392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31572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31751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2"/>
            <p:cNvSpPr/>
            <p:nvPr/>
          </p:nvSpPr>
          <p:spPr>
            <a:xfrm>
              <a:off x="31931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2"/>
            <p:cNvSpPr/>
            <p:nvPr/>
          </p:nvSpPr>
          <p:spPr>
            <a:xfrm>
              <a:off x="32109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32288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2"/>
            <p:cNvSpPr/>
            <p:nvPr/>
          </p:nvSpPr>
          <p:spPr>
            <a:xfrm>
              <a:off x="324687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2"/>
            <p:cNvSpPr/>
            <p:nvPr/>
          </p:nvSpPr>
          <p:spPr>
            <a:xfrm>
              <a:off x="326472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32827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2"/>
            <p:cNvSpPr/>
            <p:nvPr/>
          </p:nvSpPr>
          <p:spPr>
            <a:xfrm>
              <a:off x="33006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2"/>
            <p:cNvSpPr/>
            <p:nvPr/>
          </p:nvSpPr>
          <p:spPr>
            <a:xfrm>
              <a:off x="33184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2"/>
            <p:cNvSpPr/>
            <p:nvPr/>
          </p:nvSpPr>
          <p:spPr>
            <a:xfrm>
              <a:off x="33364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2"/>
            <p:cNvSpPr/>
            <p:nvPr/>
          </p:nvSpPr>
          <p:spPr>
            <a:xfrm>
              <a:off x="33543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337237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2" y="333"/>
                    <a:pt x="332" y="253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2"/>
            <p:cNvSpPr/>
            <p:nvPr/>
          </p:nvSpPr>
          <p:spPr>
            <a:xfrm>
              <a:off x="339022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2"/>
            <p:cNvSpPr/>
            <p:nvPr/>
          </p:nvSpPr>
          <p:spPr>
            <a:xfrm>
              <a:off x="3408075" y="43708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2"/>
            <p:cNvSpPr/>
            <p:nvPr/>
          </p:nvSpPr>
          <p:spPr>
            <a:xfrm>
              <a:off x="342610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2"/>
            <p:cNvSpPr/>
            <p:nvPr/>
          </p:nvSpPr>
          <p:spPr>
            <a:xfrm>
              <a:off x="34439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2"/>
            <p:cNvSpPr/>
            <p:nvPr/>
          </p:nvSpPr>
          <p:spPr>
            <a:xfrm>
              <a:off x="34619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2"/>
            <p:cNvSpPr/>
            <p:nvPr/>
          </p:nvSpPr>
          <p:spPr>
            <a:xfrm>
              <a:off x="347982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2"/>
            <p:cNvSpPr/>
            <p:nvPr/>
          </p:nvSpPr>
          <p:spPr>
            <a:xfrm>
              <a:off x="3497675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2"/>
            <p:cNvSpPr/>
            <p:nvPr/>
          </p:nvSpPr>
          <p:spPr>
            <a:xfrm>
              <a:off x="3533550" y="43708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2"/>
            <p:cNvSpPr/>
            <p:nvPr/>
          </p:nvSpPr>
          <p:spPr>
            <a:xfrm>
              <a:off x="26554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2"/>
            <p:cNvSpPr/>
            <p:nvPr/>
          </p:nvSpPr>
          <p:spPr>
            <a:xfrm>
              <a:off x="26733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2"/>
            <p:cNvSpPr/>
            <p:nvPr/>
          </p:nvSpPr>
          <p:spPr>
            <a:xfrm>
              <a:off x="26911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2"/>
            <p:cNvSpPr/>
            <p:nvPr/>
          </p:nvSpPr>
          <p:spPr>
            <a:xfrm>
              <a:off x="270917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2"/>
            <p:cNvSpPr/>
            <p:nvPr/>
          </p:nvSpPr>
          <p:spPr>
            <a:xfrm>
              <a:off x="27270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2"/>
            <p:cNvSpPr/>
            <p:nvPr/>
          </p:nvSpPr>
          <p:spPr>
            <a:xfrm>
              <a:off x="274507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276292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278077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27988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28166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30496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3067650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2" y="333"/>
                    <a:pt x="332" y="261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3085500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31035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31392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2"/>
            <p:cNvSpPr/>
            <p:nvPr/>
          </p:nvSpPr>
          <p:spPr>
            <a:xfrm>
              <a:off x="31572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2"/>
            <p:cNvSpPr/>
            <p:nvPr/>
          </p:nvSpPr>
          <p:spPr>
            <a:xfrm>
              <a:off x="31751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2"/>
            <p:cNvSpPr/>
            <p:nvPr/>
          </p:nvSpPr>
          <p:spPr>
            <a:xfrm>
              <a:off x="31931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2"/>
            <p:cNvSpPr/>
            <p:nvPr/>
          </p:nvSpPr>
          <p:spPr>
            <a:xfrm>
              <a:off x="321097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2"/>
            <p:cNvSpPr/>
            <p:nvPr/>
          </p:nvSpPr>
          <p:spPr>
            <a:xfrm>
              <a:off x="32288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324687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326472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32827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33006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33184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333647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3" y="261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33543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337237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2" y="333"/>
                    <a:pt x="332" y="261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339022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3408075" y="43886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1"/>
                    <a:pt x="79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342610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34439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1"/>
                    <a:pt x="72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346197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347982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6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3497675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1"/>
                    <a:pt x="80" y="333"/>
                    <a:pt x="167" y="333"/>
                  </a:cubicBezTo>
                  <a:cubicBezTo>
                    <a:pt x="260" y="333"/>
                    <a:pt x="332" y="261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35335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1" y="333"/>
                    <a:pt x="333" y="261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26554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26733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26911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270917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27270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274507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276292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278077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27988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28166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30317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3031750" y="43886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60" y="333"/>
                    <a:pt x="333" y="261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30496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3067650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31035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312137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3121375" y="4423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31392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3139225" y="4423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31572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3157250" y="44240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3175100" y="44240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3175100" y="44483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31751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31931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321097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32288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324687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326472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32827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33006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0" y="72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33184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333647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33543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337237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339022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3408075" y="44067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342610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34439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346197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3479825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3533550" y="44067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26554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267330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26911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270917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272702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274507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276292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278077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279880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3067650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80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3085500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319312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321097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322882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324687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326472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32827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80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330060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80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33184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333647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335432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337237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80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339022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3408075" y="44245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342610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34439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3461975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351570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3533550" y="44245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267330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269115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270917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272702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274507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276292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278077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279880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303175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304960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3067650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3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3085500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310352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319312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321097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322882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324687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326472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328275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330060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0" y="73"/>
                    <a:pt x="0" y="166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331845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3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333647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3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335432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337237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3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339022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3408075" y="44426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342610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3443950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3461975" y="44426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3" y="0"/>
                    <a:pt x="1" y="73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26733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26911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270917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27270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276292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278077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27988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30317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30496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3067650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2" y="333"/>
                    <a:pt x="332" y="253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3085500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31035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312137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31392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3139225" y="4444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31572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31751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31931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321097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32288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7" y="333"/>
                  </a:cubicBezTo>
                  <a:cubicBezTo>
                    <a:pt x="261" y="333"/>
                    <a:pt x="333" y="253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326472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32827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33006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53"/>
                    <a:pt x="73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33184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333647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3" y="253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335432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60" y="333"/>
                    <a:pt x="333" y="253"/>
                    <a:pt x="333" y="167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337237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2" y="333"/>
                    <a:pt x="332" y="253"/>
                    <a:pt x="332" y="167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339022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3408075" y="44606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53"/>
                    <a:pt x="79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342610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3443950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3461975" y="44606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6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26733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2"/>
            <p:cNvSpPr/>
            <p:nvPr/>
          </p:nvSpPr>
          <p:spPr>
            <a:xfrm>
              <a:off x="26911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2"/>
            <p:cNvSpPr/>
            <p:nvPr/>
          </p:nvSpPr>
          <p:spPr>
            <a:xfrm>
              <a:off x="270917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0" y="333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2"/>
            <p:cNvSpPr/>
            <p:nvPr/>
          </p:nvSpPr>
          <p:spPr>
            <a:xfrm>
              <a:off x="272702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2"/>
            <p:cNvSpPr/>
            <p:nvPr/>
          </p:nvSpPr>
          <p:spPr>
            <a:xfrm>
              <a:off x="30139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2"/>
            <p:cNvSpPr/>
            <p:nvPr/>
          </p:nvSpPr>
          <p:spPr>
            <a:xfrm>
              <a:off x="30317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0" y="333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2"/>
            <p:cNvSpPr/>
            <p:nvPr/>
          </p:nvSpPr>
          <p:spPr>
            <a:xfrm>
              <a:off x="30496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2"/>
            <p:cNvSpPr/>
            <p:nvPr/>
          </p:nvSpPr>
          <p:spPr>
            <a:xfrm>
              <a:off x="3067650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2" y="333"/>
                    <a:pt x="332" y="260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2"/>
            <p:cNvSpPr/>
            <p:nvPr/>
          </p:nvSpPr>
          <p:spPr>
            <a:xfrm>
              <a:off x="3085500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0"/>
                    <a:pt x="79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2"/>
            <p:cNvSpPr/>
            <p:nvPr/>
          </p:nvSpPr>
          <p:spPr>
            <a:xfrm>
              <a:off x="310352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2"/>
            <p:cNvSpPr/>
            <p:nvPr/>
          </p:nvSpPr>
          <p:spPr>
            <a:xfrm>
              <a:off x="312137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2"/>
            <p:cNvSpPr/>
            <p:nvPr/>
          </p:nvSpPr>
          <p:spPr>
            <a:xfrm>
              <a:off x="313922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7"/>
                  </a:cubicBezTo>
                  <a:cubicBezTo>
                    <a:pt x="0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2"/>
            <p:cNvSpPr/>
            <p:nvPr/>
          </p:nvSpPr>
          <p:spPr>
            <a:xfrm>
              <a:off x="31572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2"/>
            <p:cNvSpPr/>
            <p:nvPr/>
          </p:nvSpPr>
          <p:spPr>
            <a:xfrm>
              <a:off x="31751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2"/>
            <p:cNvSpPr/>
            <p:nvPr/>
          </p:nvSpPr>
          <p:spPr>
            <a:xfrm>
              <a:off x="321097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2"/>
            <p:cNvSpPr/>
            <p:nvPr/>
          </p:nvSpPr>
          <p:spPr>
            <a:xfrm>
              <a:off x="322882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3246875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32827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33006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80"/>
                    <a:pt x="0" y="167"/>
                  </a:cubicBezTo>
                  <a:cubicBezTo>
                    <a:pt x="0" y="260"/>
                    <a:pt x="73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33184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1" y="80"/>
                    <a:pt x="1" y="167"/>
                  </a:cubicBezTo>
                  <a:cubicBezTo>
                    <a:pt x="1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333647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3" y="260"/>
                    <a:pt x="333" y="167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335432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0" y="333"/>
                    <a:pt x="333" y="260"/>
                    <a:pt x="333" y="167"/>
                  </a:cubicBezTo>
                  <a:cubicBezTo>
                    <a:pt x="333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3372375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2" y="333"/>
                    <a:pt x="332" y="260"/>
                    <a:pt x="332" y="167"/>
                  </a:cubicBezTo>
                  <a:cubicBezTo>
                    <a:pt x="332" y="80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3390225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3408075" y="44784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7"/>
                  </a:cubicBezTo>
                  <a:cubicBezTo>
                    <a:pt x="0" y="260"/>
                    <a:pt x="79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342610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3443950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3461975" y="44784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27091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27270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274507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278077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281665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28346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301390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2"/>
            <p:cNvSpPr/>
            <p:nvPr/>
          </p:nvSpPr>
          <p:spPr>
            <a:xfrm>
              <a:off x="303175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304960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3067650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3085500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31035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31213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31392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315725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317510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32109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32288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324687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326472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331845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33364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33543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339022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3408075" y="44965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342610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3443950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347982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3497675" y="44965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270917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272702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2745075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2762925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301390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2981100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303175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2"/>
            <p:cNvSpPr/>
            <p:nvPr/>
          </p:nvSpPr>
          <p:spPr>
            <a:xfrm>
              <a:off x="304960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3" y="253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2"/>
            <p:cNvSpPr/>
            <p:nvPr/>
          </p:nvSpPr>
          <p:spPr>
            <a:xfrm>
              <a:off x="3067650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2" y="332"/>
                    <a:pt x="332" y="253"/>
                    <a:pt x="332" y="166"/>
                  </a:cubicBezTo>
                  <a:cubicBezTo>
                    <a:pt x="332" y="72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3085500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310352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2"/>
            <p:cNvSpPr/>
            <p:nvPr/>
          </p:nvSpPr>
          <p:spPr>
            <a:xfrm>
              <a:off x="312137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2"/>
            <p:cNvSpPr/>
            <p:nvPr/>
          </p:nvSpPr>
          <p:spPr>
            <a:xfrm>
              <a:off x="313922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2"/>
            <p:cNvSpPr/>
            <p:nvPr/>
          </p:nvSpPr>
          <p:spPr>
            <a:xfrm>
              <a:off x="315725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2"/>
            <p:cNvSpPr/>
            <p:nvPr/>
          </p:nvSpPr>
          <p:spPr>
            <a:xfrm>
              <a:off x="317510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2"/>
            <p:cNvSpPr/>
            <p:nvPr/>
          </p:nvSpPr>
          <p:spPr>
            <a:xfrm>
              <a:off x="319312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2"/>
            <p:cNvSpPr/>
            <p:nvPr/>
          </p:nvSpPr>
          <p:spPr>
            <a:xfrm>
              <a:off x="322882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2"/>
            <p:cNvSpPr/>
            <p:nvPr/>
          </p:nvSpPr>
          <p:spPr>
            <a:xfrm>
              <a:off x="3246875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331845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2"/>
            <p:cNvSpPr/>
            <p:nvPr/>
          </p:nvSpPr>
          <p:spPr>
            <a:xfrm>
              <a:off x="333647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2"/>
            <p:cNvSpPr/>
            <p:nvPr/>
          </p:nvSpPr>
          <p:spPr>
            <a:xfrm>
              <a:off x="3390225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3408075" y="45145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53"/>
                    <a:pt x="79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2"/>
            <p:cNvSpPr/>
            <p:nvPr/>
          </p:nvSpPr>
          <p:spPr>
            <a:xfrm>
              <a:off x="3426100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2"/>
            <p:cNvSpPr/>
            <p:nvPr/>
          </p:nvSpPr>
          <p:spPr>
            <a:xfrm>
              <a:off x="3497675" y="45145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2"/>
            <p:cNvSpPr/>
            <p:nvPr/>
          </p:nvSpPr>
          <p:spPr>
            <a:xfrm>
              <a:off x="2762925" y="45324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2"/>
            <p:cNvSpPr/>
            <p:nvPr/>
          </p:nvSpPr>
          <p:spPr>
            <a:xfrm>
              <a:off x="279880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2"/>
            <p:cNvSpPr/>
            <p:nvPr/>
          </p:nvSpPr>
          <p:spPr>
            <a:xfrm>
              <a:off x="281665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2"/>
            <p:cNvSpPr/>
            <p:nvPr/>
          </p:nvSpPr>
          <p:spPr>
            <a:xfrm>
              <a:off x="283467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301390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303175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304960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3067650" y="45324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80"/>
                    <a:pt x="252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3085500" y="45324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310352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312137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313922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315725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317510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319312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2"/>
            <p:cNvSpPr/>
            <p:nvPr/>
          </p:nvSpPr>
          <p:spPr>
            <a:xfrm>
              <a:off x="331845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2"/>
            <p:cNvSpPr/>
            <p:nvPr/>
          </p:nvSpPr>
          <p:spPr>
            <a:xfrm>
              <a:off x="333647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3390225" y="45324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3408075" y="45324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9" y="0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2"/>
            <p:cNvSpPr/>
            <p:nvPr/>
          </p:nvSpPr>
          <p:spPr>
            <a:xfrm>
              <a:off x="3426100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2"/>
            <p:cNvSpPr/>
            <p:nvPr/>
          </p:nvSpPr>
          <p:spPr>
            <a:xfrm>
              <a:off x="3497675" y="45324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2780775" y="45504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279880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281665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283467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285252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301390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303175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2"/>
            <p:cNvSpPr/>
            <p:nvPr/>
          </p:nvSpPr>
          <p:spPr>
            <a:xfrm>
              <a:off x="304960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2"/>
            <p:cNvSpPr/>
            <p:nvPr/>
          </p:nvSpPr>
          <p:spPr>
            <a:xfrm>
              <a:off x="3067650" y="45504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2" y="332"/>
                    <a:pt x="332" y="260"/>
                    <a:pt x="332" y="166"/>
                  </a:cubicBezTo>
                  <a:cubicBezTo>
                    <a:pt x="332" y="73"/>
                    <a:pt x="252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2"/>
            <p:cNvSpPr/>
            <p:nvPr/>
          </p:nvSpPr>
          <p:spPr>
            <a:xfrm>
              <a:off x="3085500" y="45504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2"/>
            <p:cNvSpPr/>
            <p:nvPr/>
          </p:nvSpPr>
          <p:spPr>
            <a:xfrm>
              <a:off x="310352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2"/>
            <p:cNvSpPr/>
            <p:nvPr/>
          </p:nvSpPr>
          <p:spPr>
            <a:xfrm>
              <a:off x="312137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2"/>
            <p:cNvSpPr/>
            <p:nvPr/>
          </p:nvSpPr>
          <p:spPr>
            <a:xfrm>
              <a:off x="313922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2"/>
            <p:cNvSpPr/>
            <p:nvPr/>
          </p:nvSpPr>
          <p:spPr>
            <a:xfrm>
              <a:off x="315725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2"/>
            <p:cNvSpPr/>
            <p:nvPr/>
          </p:nvSpPr>
          <p:spPr>
            <a:xfrm>
              <a:off x="3175100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2"/>
            <p:cNvSpPr/>
            <p:nvPr/>
          </p:nvSpPr>
          <p:spPr>
            <a:xfrm>
              <a:off x="319312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2"/>
            <p:cNvSpPr/>
            <p:nvPr/>
          </p:nvSpPr>
          <p:spPr>
            <a:xfrm>
              <a:off x="321097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2"/>
            <p:cNvSpPr/>
            <p:nvPr/>
          </p:nvSpPr>
          <p:spPr>
            <a:xfrm>
              <a:off x="322882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2"/>
            <p:cNvSpPr/>
            <p:nvPr/>
          </p:nvSpPr>
          <p:spPr>
            <a:xfrm>
              <a:off x="3390225" y="45504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2"/>
            <p:cNvSpPr/>
            <p:nvPr/>
          </p:nvSpPr>
          <p:spPr>
            <a:xfrm>
              <a:off x="3408075" y="45504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2"/>
            <p:cNvSpPr/>
            <p:nvPr/>
          </p:nvSpPr>
          <p:spPr>
            <a:xfrm>
              <a:off x="3461975" y="45504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2"/>
            <p:cNvSpPr/>
            <p:nvPr/>
          </p:nvSpPr>
          <p:spPr>
            <a:xfrm>
              <a:off x="2780775" y="45682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2"/>
            <p:cNvSpPr/>
            <p:nvPr/>
          </p:nvSpPr>
          <p:spPr>
            <a:xfrm>
              <a:off x="2798800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2"/>
            <p:cNvSpPr/>
            <p:nvPr/>
          </p:nvSpPr>
          <p:spPr>
            <a:xfrm>
              <a:off x="2816650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283467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285252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287037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310352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312137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313922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3157250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3175100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319312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2"/>
            <p:cNvSpPr/>
            <p:nvPr/>
          </p:nvSpPr>
          <p:spPr>
            <a:xfrm>
              <a:off x="321097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2"/>
            <p:cNvSpPr/>
            <p:nvPr/>
          </p:nvSpPr>
          <p:spPr>
            <a:xfrm>
              <a:off x="3390225" y="45682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3408075" y="45682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80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3443950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3461975" y="45682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2780775" y="45863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0"/>
                    <a:pt x="79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279880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281665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283467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285252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287037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288840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10352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312137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3922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15725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17510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19312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408075" y="45863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9" y="1"/>
                    <a:pt x="0" y="73"/>
                    <a:pt x="0" y="167"/>
                  </a:cubicBezTo>
                  <a:cubicBezTo>
                    <a:pt x="0" y="260"/>
                    <a:pt x="79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4395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346197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347982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3497675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351570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3533550" y="45863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551600" y="45863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2780775" y="46043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279880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281665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283467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285252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287037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288840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290625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2924300" y="46043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10352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312137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2"/>
            <p:cNvSpPr/>
            <p:nvPr/>
          </p:nvSpPr>
          <p:spPr>
            <a:xfrm>
              <a:off x="313922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315725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317510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3193125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3408075" y="46043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9" y="0"/>
                    <a:pt x="0" y="72"/>
                    <a:pt x="0" y="166"/>
                  </a:cubicBezTo>
                  <a:cubicBezTo>
                    <a:pt x="0" y="260"/>
                    <a:pt x="79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342610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344395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3533550" y="46043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3551600" y="46043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3569450" y="46043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2780775" y="4622200"/>
              <a:ext cx="8300" cy="8500"/>
            </a:xfrm>
            <a:custGeom>
              <a:avLst/>
              <a:gdLst/>
              <a:ahLst/>
              <a:cxnLst/>
              <a:rect l="l" t="t" r="r" b="b"/>
              <a:pathLst>
                <a:path w="332" h="340" extrusionOk="0">
                  <a:moveTo>
                    <a:pt x="166" y="0"/>
                  </a:moveTo>
                  <a:cubicBezTo>
                    <a:pt x="79" y="0"/>
                    <a:pt x="0" y="79"/>
                    <a:pt x="0" y="173"/>
                  </a:cubicBezTo>
                  <a:cubicBezTo>
                    <a:pt x="0" y="260"/>
                    <a:pt x="79" y="339"/>
                    <a:pt x="166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279880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6" y="0"/>
                  </a:moveTo>
                  <a:cubicBezTo>
                    <a:pt x="72" y="0"/>
                    <a:pt x="0" y="79"/>
                    <a:pt x="0" y="173"/>
                  </a:cubicBezTo>
                  <a:cubicBezTo>
                    <a:pt x="0" y="260"/>
                    <a:pt x="72" y="339"/>
                    <a:pt x="166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281665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6" y="0"/>
                  </a:moveTo>
                  <a:cubicBezTo>
                    <a:pt x="80" y="0"/>
                    <a:pt x="0" y="79"/>
                    <a:pt x="0" y="173"/>
                  </a:cubicBezTo>
                  <a:cubicBezTo>
                    <a:pt x="0" y="260"/>
                    <a:pt x="80" y="339"/>
                    <a:pt x="166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283467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73" y="0"/>
                    <a:pt x="1" y="79"/>
                    <a:pt x="1" y="173"/>
                  </a:cubicBezTo>
                  <a:cubicBezTo>
                    <a:pt x="1" y="260"/>
                    <a:pt x="73" y="339"/>
                    <a:pt x="167" y="339"/>
                  </a:cubicBezTo>
                  <a:cubicBezTo>
                    <a:pt x="253" y="339"/>
                    <a:pt x="332" y="260"/>
                    <a:pt x="332" y="173"/>
                  </a:cubicBezTo>
                  <a:cubicBezTo>
                    <a:pt x="332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285252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73" y="0"/>
                    <a:pt x="1" y="79"/>
                    <a:pt x="1" y="173"/>
                  </a:cubicBezTo>
                  <a:cubicBezTo>
                    <a:pt x="1" y="260"/>
                    <a:pt x="73" y="339"/>
                    <a:pt x="167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287037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80" y="0"/>
                    <a:pt x="1" y="79"/>
                    <a:pt x="1" y="173"/>
                  </a:cubicBezTo>
                  <a:cubicBezTo>
                    <a:pt x="1" y="260"/>
                    <a:pt x="80" y="339"/>
                    <a:pt x="167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88840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73" y="0"/>
                    <a:pt x="1" y="79"/>
                    <a:pt x="1" y="173"/>
                  </a:cubicBezTo>
                  <a:cubicBezTo>
                    <a:pt x="1" y="260"/>
                    <a:pt x="73" y="339"/>
                    <a:pt x="167" y="339"/>
                  </a:cubicBezTo>
                  <a:cubicBezTo>
                    <a:pt x="261" y="339"/>
                    <a:pt x="333" y="260"/>
                    <a:pt x="333" y="173"/>
                  </a:cubicBezTo>
                  <a:cubicBezTo>
                    <a:pt x="333" y="79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290625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80" y="0"/>
                    <a:pt x="1" y="79"/>
                    <a:pt x="1" y="173"/>
                  </a:cubicBezTo>
                  <a:cubicBezTo>
                    <a:pt x="1" y="260"/>
                    <a:pt x="80" y="339"/>
                    <a:pt x="167" y="339"/>
                  </a:cubicBezTo>
                  <a:cubicBezTo>
                    <a:pt x="261" y="339"/>
                    <a:pt x="333" y="260"/>
                    <a:pt x="333" y="173"/>
                  </a:cubicBezTo>
                  <a:cubicBezTo>
                    <a:pt x="333" y="79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2924300" y="4622200"/>
              <a:ext cx="8300" cy="8500"/>
            </a:xfrm>
            <a:custGeom>
              <a:avLst/>
              <a:gdLst/>
              <a:ahLst/>
              <a:cxnLst/>
              <a:rect l="l" t="t" r="r" b="b"/>
              <a:pathLst>
                <a:path w="332" h="340" extrusionOk="0">
                  <a:moveTo>
                    <a:pt x="166" y="0"/>
                  </a:moveTo>
                  <a:cubicBezTo>
                    <a:pt x="72" y="0"/>
                    <a:pt x="0" y="79"/>
                    <a:pt x="0" y="173"/>
                  </a:cubicBezTo>
                  <a:cubicBezTo>
                    <a:pt x="0" y="260"/>
                    <a:pt x="72" y="339"/>
                    <a:pt x="166" y="339"/>
                  </a:cubicBezTo>
                  <a:cubicBezTo>
                    <a:pt x="253" y="339"/>
                    <a:pt x="332" y="260"/>
                    <a:pt x="332" y="173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310352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6" y="0"/>
                  </a:moveTo>
                  <a:cubicBezTo>
                    <a:pt x="72" y="0"/>
                    <a:pt x="0" y="79"/>
                    <a:pt x="0" y="173"/>
                  </a:cubicBezTo>
                  <a:cubicBezTo>
                    <a:pt x="0" y="260"/>
                    <a:pt x="72" y="339"/>
                    <a:pt x="166" y="339"/>
                  </a:cubicBezTo>
                  <a:cubicBezTo>
                    <a:pt x="253" y="339"/>
                    <a:pt x="332" y="260"/>
                    <a:pt x="332" y="173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312137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6" y="0"/>
                  </a:moveTo>
                  <a:cubicBezTo>
                    <a:pt x="72" y="0"/>
                    <a:pt x="0" y="79"/>
                    <a:pt x="0" y="173"/>
                  </a:cubicBezTo>
                  <a:cubicBezTo>
                    <a:pt x="0" y="260"/>
                    <a:pt x="72" y="339"/>
                    <a:pt x="166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13922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6" y="0"/>
                  </a:moveTo>
                  <a:cubicBezTo>
                    <a:pt x="80" y="0"/>
                    <a:pt x="0" y="79"/>
                    <a:pt x="0" y="173"/>
                  </a:cubicBezTo>
                  <a:cubicBezTo>
                    <a:pt x="0" y="260"/>
                    <a:pt x="80" y="339"/>
                    <a:pt x="166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15725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73" y="0"/>
                    <a:pt x="1" y="79"/>
                    <a:pt x="1" y="173"/>
                  </a:cubicBezTo>
                  <a:cubicBezTo>
                    <a:pt x="1" y="260"/>
                    <a:pt x="73" y="339"/>
                    <a:pt x="167" y="339"/>
                  </a:cubicBezTo>
                  <a:cubicBezTo>
                    <a:pt x="253" y="339"/>
                    <a:pt x="332" y="260"/>
                    <a:pt x="332" y="173"/>
                  </a:cubicBezTo>
                  <a:cubicBezTo>
                    <a:pt x="332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3175100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80" y="0"/>
                    <a:pt x="1" y="79"/>
                    <a:pt x="1" y="173"/>
                  </a:cubicBezTo>
                  <a:cubicBezTo>
                    <a:pt x="1" y="260"/>
                    <a:pt x="80" y="339"/>
                    <a:pt x="167" y="339"/>
                  </a:cubicBezTo>
                  <a:cubicBezTo>
                    <a:pt x="260" y="339"/>
                    <a:pt x="332" y="260"/>
                    <a:pt x="332" y="173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3193125" y="4622200"/>
              <a:ext cx="8325" cy="8500"/>
            </a:xfrm>
            <a:custGeom>
              <a:avLst/>
              <a:gdLst/>
              <a:ahLst/>
              <a:cxnLst/>
              <a:rect l="l" t="t" r="r" b="b"/>
              <a:pathLst>
                <a:path w="333" h="340" extrusionOk="0">
                  <a:moveTo>
                    <a:pt x="167" y="0"/>
                  </a:moveTo>
                  <a:cubicBezTo>
                    <a:pt x="73" y="0"/>
                    <a:pt x="1" y="79"/>
                    <a:pt x="1" y="173"/>
                  </a:cubicBezTo>
                  <a:cubicBezTo>
                    <a:pt x="1" y="260"/>
                    <a:pt x="73" y="339"/>
                    <a:pt x="167" y="339"/>
                  </a:cubicBezTo>
                  <a:cubicBezTo>
                    <a:pt x="253" y="339"/>
                    <a:pt x="333" y="260"/>
                    <a:pt x="333" y="173"/>
                  </a:cubicBezTo>
                  <a:cubicBezTo>
                    <a:pt x="333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3551600" y="4622200"/>
              <a:ext cx="8300" cy="8500"/>
            </a:xfrm>
            <a:custGeom>
              <a:avLst/>
              <a:gdLst/>
              <a:ahLst/>
              <a:cxnLst/>
              <a:rect l="l" t="t" r="r" b="b"/>
              <a:pathLst>
                <a:path w="332" h="340" extrusionOk="0">
                  <a:moveTo>
                    <a:pt x="166" y="0"/>
                  </a:moveTo>
                  <a:cubicBezTo>
                    <a:pt x="72" y="0"/>
                    <a:pt x="0" y="79"/>
                    <a:pt x="0" y="173"/>
                  </a:cubicBezTo>
                  <a:cubicBezTo>
                    <a:pt x="0" y="260"/>
                    <a:pt x="72" y="339"/>
                    <a:pt x="166" y="339"/>
                  </a:cubicBezTo>
                  <a:cubicBezTo>
                    <a:pt x="253" y="339"/>
                    <a:pt x="332" y="260"/>
                    <a:pt x="332" y="173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279880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81665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283467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285252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287037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288840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90625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2924300" y="46402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10352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2"/>
            <p:cNvSpPr/>
            <p:nvPr/>
          </p:nvSpPr>
          <p:spPr>
            <a:xfrm>
              <a:off x="312137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2"/>
            <p:cNvSpPr/>
            <p:nvPr/>
          </p:nvSpPr>
          <p:spPr>
            <a:xfrm>
              <a:off x="313922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315725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317510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319312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322882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3497675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351570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3533550" y="46402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3551600" y="46402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281665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283467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2"/>
            <p:cNvSpPr/>
            <p:nvPr/>
          </p:nvSpPr>
          <p:spPr>
            <a:xfrm>
              <a:off x="28525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2"/>
            <p:cNvSpPr/>
            <p:nvPr/>
          </p:nvSpPr>
          <p:spPr>
            <a:xfrm>
              <a:off x="287037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2"/>
            <p:cNvSpPr/>
            <p:nvPr/>
          </p:nvSpPr>
          <p:spPr>
            <a:xfrm>
              <a:off x="288840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2"/>
            <p:cNvSpPr/>
            <p:nvPr/>
          </p:nvSpPr>
          <p:spPr>
            <a:xfrm>
              <a:off x="290625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2"/>
            <p:cNvSpPr/>
            <p:nvPr/>
          </p:nvSpPr>
          <p:spPr>
            <a:xfrm>
              <a:off x="31035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2"/>
            <p:cNvSpPr/>
            <p:nvPr/>
          </p:nvSpPr>
          <p:spPr>
            <a:xfrm>
              <a:off x="312137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2"/>
            <p:cNvSpPr/>
            <p:nvPr/>
          </p:nvSpPr>
          <p:spPr>
            <a:xfrm>
              <a:off x="31392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2"/>
            <p:cNvSpPr/>
            <p:nvPr/>
          </p:nvSpPr>
          <p:spPr>
            <a:xfrm>
              <a:off x="315725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2"/>
            <p:cNvSpPr/>
            <p:nvPr/>
          </p:nvSpPr>
          <p:spPr>
            <a:xfrm>
              <a:off x="317510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2"/>
            <p:cNvSpPr/>
            <p:nvPr/>
          </p:nvSpPr>
          <p:spPr>
            <a:xfrm>
              <a:off x="31931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2"/>
            <p:cNvSpPr/>
            <p:nvPr/>
          </p:nvSpPr>
          <p:spPr>
            <a:xfrm>
              <a:off x="321097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2"/>
            <p:cNvSpPr/>
            <p:nvPr/>
          </p:nvSpPr>
          <p:spPr>
            <a:xfrm>
              <a:off x="32288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347982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2"/>
            <p:cNvSpPr/>
            <p:nvPr/>
          </p:nvSpPr>
          <p:spPr>
            <a:xfrm>
              <a:off x="3497675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2"/>
            <p:cNvSpPr/>
            <p:nvPr/>
          </p:nvSpPr>
          <p:spPr>
            <a:xfrm>
              <a:off x="351570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2"/>
            <p:cNvSpPr/>
            <p:nvPr/>
          </p:nvSpPr>
          <p:spPr>
            <a:xfrm>
              <a:off x="3533550" y="46582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2"/>
            <p:cNvSpPr/>
            <p:nvPr/>
          </p:nvSpPr>
          <p:spPr>
            <a:xfrm>
              <a:off x="3551600" y="46582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2"/>
            <p:cNvSpPr/>
            <p:nvPr/>
          </p:nvSpPr>
          <p:spPr>
            <a:xfrm>
              <a:off x="281665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2"/>
            <p:cNvSpPr/>
            <p:nvPr/>
          </p:nvSpPr>
          <p:spPr>
            <a:xfrm>
              <a:off x="28346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2"/>
            <p:cNvSpPr/>
            <p:nvPr/>
          </p:nvSpPr>
          <p:spPr>
            <a:xfrm>
              <a:off x="285252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2"/>
            <p:cNvSpPr/>
            <p:nvPr/>
          </p:nvSpPr>
          <p:spPr>
            <a:xfrm>
              <a:off x="28703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2"/>
            <p:cNvSpPr/>
            <p:nvPr/>
          </p:nvSpPr>
          <p:spPr>
            <a:xfrm>
              <a:off x="288840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2"/>
            <p:cNvSpPr/>
            <p:nvPr/>
          </p:nvSpPr>
          <p:spPr>
            <a:xfrm>
              <a:off x="290625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2"/>
            <p:cNvSpPr/>
            <p:nvPr/>
          </p:nvSpPr>
          <p:spPr>
            <a:xfrm>
              <a:off x="31213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2"/>
            <p:cNvSpPr/>
            <p:nvPr/>
          </p:nvSpPr>
          <p:spPr>
            <a:xfrm>
              <a:off x="313922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80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2"/>
            <p:cNvSpPr/>
            <p:nvPr/>
          </p:nvSpPr>
          <p:spPr>
            <a:xfrm>
              <a:off x="315725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2"/>
            <p:cNvSpPr/>
            <p:nvPr/>
          </p:nvSpPr>
          <p:spPr>
            <a:xfrm>
              <a:off x="317510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2"/>
            <p:cNvSpPr/>
            <p:nvPr/>
          </p:nvSpPr>
          <p:spPr>
            <a:xfrm>
              <a:off x="32109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2"/>
            <p:cNvSpPr/>
            <p:nvPr/>
          </p:nvSpPr>
          <p:spPr>
            <a:xfrm>
              <a:off x="322882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2"/>
            <p:cNvSpPr/>
            <p:nvPr/>
          </p:nvSpPr>
          <p:spPr>
            <a:xfrm>
              <a:off x="34619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2"/>
            <p:cNvSpPr/>
            <p:nvPr/>
          </p:nvSpPr>
          <p:spPr>
            <a:xfrm>
              <a:off x="347982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2"/>
            <p:cNvSpPr/>
            <p:nvPr/>
          </p:nvSpPr>
          <p:spPr>
            <a:xfrm>
              <a:off x="3497675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80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2"/>
            <p:cNvSpPr/>
            <p:nvPr/>
          </p:nvSpPr>
          <p:spPr>
            <a:xfrm>
              <a:off x="351570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2"/>
            <p:cNvSpPr/>
            <p:nvPr/>
          </p:nvSpPr>
          <p:spPr>
            <a:xfrm>
              <a:off x="3533550" y="46761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80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3551600" y="4676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80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2"/>
            <p:cNvSpPr/>
            <p:nvPr/>
          </p:nvSpPr>
          <p:spPr>
            <a:xfrm>
              <a:off x="3569450" y="467610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80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80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2"/>
            <p:cNvSpPr/>
            <p:nvPr/>
          </p:nvSpPr>
          <p:spPr>
            <a:xfrm>
              <a:off x="281665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28346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285252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28703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288840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31213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313922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2"/>
            <p:cNvSpPr/>
            <p:nvPr/>
          </p:nvSpPr>
          <p:spPr>
            <a:xfrm>
              <a:off x="315725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2"/>
            <p:cNvSpPr/>
            <p:nvPr/>
          </p:nvSpPr>
          <p:spPr>
            <a:xfrm>
              <a:off x="317510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2"/>
            <p:cNvSpPr/>
            <p:nvPr/>
          </p:nvSpPr>
          <p:spPr>
            <a:xfrm>
              <a:off x="32109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2"/>
            <p:cNvSpPr/>
            <p:nvPr/>
          </p:nvSpPr>
          <p:spPr>
            <a:xfrm>
              <a:off x="34619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2"/>
            <p:cNvSpPr/>
            <p:nvPr/>
          </p:nvSpPr>
          <p:spPr>
            <a:xfrm>
              <a:off x="347982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2"/>
            <p:cNvSpPr/>
            <p:nvPr/>
          </p:nvSpPr>
          <p:spPr>
            <a:xfrm>
              <a:off x="3497675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80" y="1"/>
                    <a:pt x="1" y="73"/>
                    <a:pt x="1" y="167"/>
                  </a:cubicBezTo>
                  <a:cubicBezTo>
                    <a:pt x="1" y="260"/>
                    <a:pt x="80" y="333"/>
                    <a:pt x="167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2"/>
            <p:cNvSpPr/>
            <p:nvPr/>
          </p:nvSpPr>
          <p:spPr>
            <a:xfrm>
              <a:off x="351570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53" y="333"/>
                    <a:pt x="333" y="260"/>
                    <a:pt x="333" y="167"/>
                  </a:cubicBezTo>
                  <a:cubicBezTo>
                    <a:pt x="333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2"/>
            <p:cNvSpPr/>
            <p:nvPr/>
          </p:nvSpPr>
          <p:spPr>
            <a:xfrm>
              <a:off x="3533550" y="46941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3"/>
                    <a:pt x="167" y="333"/>
                  </a:cubicBezTo>
                  <a:cubicBezTo>
                    <a:pt x="261" y="333"/>
                    <a:pt x="333" y="260"/>
                    <a:pt x="333" y="167"/>
                  </a:cubicBezTo>
                  <a:cubicBezTo>
                    <a:pt x="333" y="73"/>
                    <a:pt x="261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2"/>
            <p:cNvSpPr/>
            <p:nvPr/>
          </p:nvSpPr>
          <p:spPr>
            <a:xfrm>
              <a:off x="3551600" y="4694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53" y="333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2"/>
            <p:cNvSpPr/>
            <p:nvPr/>
          </p:nvSpPr>
          <p:spPr>
            <a:xfrm>
              <a:off x="3569450" y="469412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60"/>
                    <a:pt x="72" y="333"/>
                    <a:pt x="166" y="333"/>
                  </a:cubicBezTo>
                  <a:cubicBezTo>
                    <a:pt x="260" y="333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2"/>
            <p:cNvSpPr/>
            <p:nvPr/>
          </p:nvSpPr>
          <p:spPr>
            <a:xfrm>
              <a:off x="2816650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2"/>
            <p:cNvSpPr/>
            <p:nvPr/>
          </p:nvSpPr>
          <p:spPr>
            <a:xfrm>
              <a:off x="283467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2"/>
            <p:cNvSpPr/>
            <p:nvPr/>
          </p:nvSpPr>
          <p:spPr>
            <a:xfrm>
              <a:off x="285252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2"/>
            <p:cNvSpPr/>
            <p:nvPr/>
          </p:nvSpPr>
          <p:spPr>
            <a:xfrm>
              <a:off x="287037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2"/>
            <p:cNvSpPr/>
            <p:nvPr/>
          </p:nvSpPr>
          <p:spPr>
            <a:xfrm>
              <a:off x="2888400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2"/>
            <p:cNvSpPr/>
            <p:nvPr/>
          </p:nvSpPr>
          <p:spPr>
            <a:xfrm>
              <a:off x="312137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2"/>
            <p:cNvSpPr/>
            <p:nvPr/>
          </p:nvSpPr>
          <p:spPr>
            <a:xfrm>
              <a:off x="313922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2"/>
            <p:cNvSpPr/>
            <p:nvPr/>
          </p:nvSpPr>
          <p:spPr>
            <a:xfrm>
              <a:off x="3157250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2"/>
            <p:cNvSpPr/>
            <p:nvPr/>
          </p:nvSpPr>
          <p:spPr>
            <a:xfrm>
              <a:off x="346197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347982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3497675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2"/>
                    <a:pt x="1" y="166"/>
                  </a:cubicBezTo>
                  <a:cubicBezTo>
                    <a:pt x="1" y="253"/>
                    <a:pt x="80" y="332"/>
                    <a:pt x="167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2"/>
            <p:cNvSpPr/>
            <p:nvPr/>
          </p:nvSpPr>
          <p:spPr>
            <a:xfrm>
              <a:off x="3515700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3" y="253"/>
                    <a:pt x="333" y="166"/>
                  </a:cubicBezTo>
                  <a:cubicBezTo>
                    <a:pt x="333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2"/>
            <p:cNvSpPr/>
            <p:nvPr/>
          </p:nvSpPr>
          <p:spPr>
            <a:xfrm>
              <a:off x="3533550" y="471217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61" y="332"/>
                    <a:pt x="333" y="253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2"/>
            <p:cNvSpPr/>
            <p:nvPr/>
          </p:nvSpPr>
          <p:spPr>
            <a:xfrm>
              <a:off x="3551600" y="47121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2"/>
            <p:cNvSpPr/>
            <p:nvPr/>
          </p:nvSpPr>
          <p:spPr>
            <a:xfrm>
              <a:off x="3569450" y="47121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2816650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9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283467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285252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287037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80" y="0"/>
                    <a:pt x="1" y="79"/>
                    <a:pt x="1" y="166"/>
                  </a:cubicBezTo>
                  <a:cubicBezTo>
                    <a:pt x="1" y="260"/>
                    <a:pt x="80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312137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313922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80" y="0"/>
                    <a:pt x="0" y="79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3461975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6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3515700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3" y="260"/>
                    <a:pt x="333" y="166"/>
                  </a:cubicBezTo>
                  <a:cubicBezTo>
                    <a:pt x="333" y="79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3533550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9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3551600" y="47300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9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3569450" y="473002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66" y="0"/>
                  </a:moveTo>
                  <a:cubicBezTo>
                    <a:pt x="72" y="0"/>
                    <a:pt x="0" y="79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9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3659050" y="4730025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9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2816650" y="47480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0"/>
                  </a:moveTo>
                  <a:cubicBezTo>
                    <a:pt x="80" y="0"/>
                    <a:pt x="0" y="72"/>
                    <a:pt x="0" y="166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2834675" y="47480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2852525" y="47480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3533550" y="47480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1" y="332"/>
                    <a:pt x="333" y="260"/>
                    <a:pt x="333" y="166"/>
                  </a:cubicBezTo>
                  <a:cubicBezTo>
                    <a:pt x="333" y="72"/>
                    <a:pt x="261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3551600" y="4748050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0"/>
                  </a:moveTo>
                  <a:cubicBezTo>
                    <a:pt x="72" y="0"/>
                    <a:pt x="0" y="72"/>
                    <a:pt x="0" y="166"/>
                  </a:cubicBezTo>
                  <a:cubicBezTo>
                    <a:pt x="0" y="260"/>
                    <a:pt x="72" y="332"/>
                    <a:pt x="166" y="332"/>
                  </a:cubicBezTo>
                  <a:cubicBezTo>
                    <a:pt x="253" y="332"/>
                    <a:pt x="332" y="260"/>
                    <a:pt x="332" y="166"/>
                  </a:cubicBezTo>
                  <a:cubicBezTo>
                    <a:pt x="332" y="72"/>
                    <a:pt x="253" y="0"/>
                    <a:pt x="166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3659050" y="47480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3" y="260"/>
                    <a:pt x="333" y="166"/>
                  </a:cubicBezTo>
                  <a:cubicBezTo>
                    <a:pt x="333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2816650" y="47660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6"/>
                  </a:cubicBezTo>
                  <a:cubicBezTo>
                    <a:pt x="0" y="253"/>
                    <a:pt x="80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2834675" y="47660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3551600" y="4766075"/>
              <a:ext cx="8300" cy="8325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6"/>
                  </a:cubicBezTo>
                  <a:cubicBezTo>
                    <a:pt x="0" y="253"/>
                    <a:pt x="72" y="332"/>
                    <a:pt x="166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3623175" y="47660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6"/>
                  </a:cubicBezTo>
                  <a:cubicBezTo>
                    <a:pt x="0" y="253"/>
                    <a:pt x="73" y="332"/>
                    <a:pt x="166" y="332"/>
                  </a:cubicBezTo>
                  <a:cubicBezTo>
                    <a:pt x="260" y="332"/>
                    <a:pt x="332" y="253"/>
                    <a:pt x="332" y="166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3641200" y="476607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6"/>
                  </a:cubicBezTo>
                  <a:cubicBezTo>
                    <a:pt x="1" y="253"/>
                    <a:pt x="73" y="332"/>
                    <a:pt x="167" y="332"/>
                  </a:cubicBezTo>
                  <a:cubicBezTo>
                    <a:pt x="253" y="332"/>
                    <a:pt x="332" y="253"/>
                    <a:pt x="332" y="166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2816650" y="4783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60"/>
                    <a:pt x="80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2834675" y="4783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3605325" y="4783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53" y="332"/>
                    <a:pt x="332" y="260"/>
                    <a:pt x="332" y="167"/>
                  </a:cubicBezTo>
                  <a:cubicBezTo>
                    <a:pt x="332" y="73"/>
                    <a:pt x="253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3623175" y="4783925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3" y="1"/>
                    <a:pt x="0" y="73"/>
                    <a:pt x="0" y="167"/>
                  </a:cubicBezTo>
                  <a:cubicBezTo>
                    <a:pt x="0" y="260"/>
                    <a:pt x="73" y="332"/>
                    <a:pt x="166" y="332"/>
                  </a:cubicBezTo>
                  <a:cubicBezTo>
                    <a:pt x="260" y="332"/>
                    <a:pt x="332" y="260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2816650" y="48019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80" y="1"/>
                    <a:pt x="0" y="73"/>
                    <a:pt x="0" y="167"/>
                  </a:cubicBezTo>
                  <a:cubicBezTo>
                    <a:pt x="0" y="253"/>
                    <a:pt x="80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2834675" y="48019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73"/>
                    <a:pt x="1" y="167"/>
                  </a:cubicBezTo>
                  <a:cubicBezTo>
                    <a:pt x="1" y="253"/>
                    <a:pt x="73" y="333"/>
                    <a:pt x="167" y="333"/>
                  </a:cubicBezTo>
                  <a:cubicBezTo>
                    <a:pt x="253" y="333"/>
                    <a:pt x="332" y="253"/>
                    <a:pt x="332" y="167"/>
                  </a:cubicBezTo>
                  <a:cubicBezTo>
                    <a:pt x="332" y="73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2874350" y="480195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6" y="1"/>
                  </a:moveTo>
                  <a:cubicBezTo>
                    <a:pt x="72" y="1"/>
                    <a:pt x="0" y="73"/>
                    <a:pt x="0" y="167"/>
                  </a:cubicBezTo>
                  <a:cubicBezTo>
                    <a:pt x="0" y="253"/>
                    <a:pt x="72" y="333"/>
                    <a:pt x="166" y="333"/>
                  </a:cubicBezTo>
                  <a:cubicBezTo>
                    <a:pt x="260" y="333"/>
                    <a:pt x="332" y="253"/>
                    <a:pt x="332" y="167"/>
                  </a:cubicBezTo>
                  <a:cubicBezTo>
                    <a:pt x="332" y="73"/>
                    <a:pt x="260" y="1"/>
                    <a:pt x="16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2834675" y="4819800"/>
              <a:ext cx="8325" cy="8325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67" y="1"/>
                  </a:moveTo>
                  <a:cubicBezTo>
                    <a:pt x="73" y="1"/>
                    <a:pt x="1" y="80"/>
                    <a:pt x="1" y="167"/>
                  </a:cubicBezTo>
                  <a:cubicBezTo>
                    <a:pt x="1" y="261"/>
                    <a:pt x="73" y="333"/>
                    <a:pt x="167" y="333"/>
                  </a:cubicBezTo>
                  <a:cubicBezTo>
                    <a:pt x="253" y="333"/>
                    <a:pt x="332" y="261"/>
                    <a:pt x="332" y="167"/>
                  </a:cubicBezTo>
                  <a:cubicBezTo>
                    <a:pt x="332" y="80"/>
                    <a:pt x="253" y="1"/>
                    <a:pt x="167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2852525" y="4837850"/>
              <a:ext cx="8325" cy="8300"/>
            </a:xfrm>
            <a:custGeom>
              <a:avLst/>
              <a:gdLst/>
              <a:ahLst/>
              <a:cxnLst/>
              <a:rect l="l" t="t" r="r" b="b"/>
              <a:pathLst>
                <a:path w="333" h="332" extrusionOk="0">
                  <a:moveTo>
                    <a:pt x="167" y="0"/>
                  </a:moveTo>
                  <a:cubicBezTo>
                    <a:pt x="73" y="0"/>
                    <a:pt x="1" y="72"/>
                    <a:pt x="1" y="166"/>
                  </a:cubicBezTo>
                  <a:cubicBezTo>
                    <a:pt x="1" y="260"/>
                    <a:pt x="73" y="332"/>
                    <a:pt x="167" y="332"/>
                  </a:cubicBezTo>
                  <a:cubicBezTo>
                    <a:pt x="260" y="332"/>
                    <a:pt x="332" y="260"/>
                    <a:pt x="332" y="166"/>
                  </a:cubicBezTo>
                  <a:cubicBezTo>
                    <a:pt x="332" y="72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2" name="Google Shape;1302;p42"/>
          <p:cNvSpPr txBox="1">
            <a:spLocks noGrp="1"/>
          </p:cNvSpPr>
          <p:nvPr>
            <p:ph type="title"/>
          </p:nvPr>
        </p:nvSpPr>
        <p:spPr>
          <a:xfrm>
            <a:off x="671100" y="590000"/>
            <a:ext cx="7785000" cy="5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“Espacio Tándem” </a:t>
            </a:r>
            <a:endParaRPr sz="36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00" y="297568"/>
            <a:ext cx="2234023" cy="15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61702007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4161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08792349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778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6;p44"/>
          <p:cNvGrpSpPr/>
          <p:nvPr/>
        </p:nvGrpSpPr>
        <p:grpSpPr>
          <a:xfrm>
            <a:off x="950270" y="1347614"/>
            <a:ext cx="2676146" cy="2048153"/>
            <a:chOff x="2637425" y="5179000"/>
            <a:chExt cx="196725" cy="196275"/>
          </a:xfrm>
        </p:grpSpPr>
        <p:sp>
          <p:nvSpPr>
            <p:cNvPr id="3" name="Google Shape;1387;p44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8;p44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9;p44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90;p44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91;p44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2;p44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3;p44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4;p44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5;p44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6;p44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7;p44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8;p44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9;p44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00;p44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01;p44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2;p44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3;p44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4;p44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5;p44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6;p44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12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7;p44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23 Rectángulo"/>
          <p:cNvSpPr/>
          <p:nvPr/>
        </p:nvSpPr>
        <p:spPr>
          <a:xfrm>
            <a:off x="1849442" y="2221755"/>
            <a:ext cx="83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" sz="1800" b="1" dirty="0">
                <a:latin typeface="Montserrat"/>
                <a:ea typeface="Montserrat"/>
                <a:cs typeface="Montserrat"/>
                <a:sym typeface="Montserrat"/>
              </a:rPr>
              <a:t>42,9%</a:t>
            </a:r>
          </a:p>
        </p:txBody>
      </p:sp>
      <p:grpSp>
        <p:nvGrpSpPr>
          <p:cNvPr id="25" name="Google Shape;1408;p44"/>
          <p:cNvGrpSpPr/>
          <p:nvPr/>
        </p:nvGrpSpPr>
        <p:grpSpPr>
          <a:xfrm>
            <a:off x="5409216" y="1347614"/>
            <a:ext cx="2724823" cy="2104863"/>
            <a:chOff x="2637425" y="5179000"/>
            <a:chExt cx="196725" cy="196275"/>
          </a:xfrm>
        </p:grpSpPr>
        <p:sp>
          <p:nvSpPr>
            <p:cNvPr id="26" name="Google Shape;1409;p44"/>
            <p:cNvSpPr/>
            <p:nvPr/>
          </p:nvSpPr>
          <p:spPr>
            <a:xfrm>
              <a:off x="2639050" y="5248050"/>
              <a:ext cx="35350" cy="17525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10;p44"/>
            <p:cNvSpPr/>
            <p:nvPr/>
          </p:nvSpPr>
          <p:spPr>
            <a:xfrm>
              <a:off x="2648425" y="5221550"/>
              <a:ext cx="34275" cy="25975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11;p44"/>
            <p:cNvSpPr/>
            <p:nvPr/>
          </p:nvSpPr>
          <p:spPr>
            <a:xfrm>
              <a:off x="2665725" y="5200075"/>
              <a:ext cx="30150" cy="31950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12;p44"/>
            <p:cNvSpPr/>
            <p:nvPr/>
          </p:nvSpPr>
          <p:spPr>
            <a:xfrm>
              <a:off x="2689175" y="5185475"/>
              <a:ext cx="23275" cy="35000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13;p44"/>
            <p:cNvSpPr/>
            <p:nvPr/>
          </p:nvSpPr>
          <p:spPr>
            <a:xfrm>
              <a:off x="2716750" y="5179000"/>
              <a:ext cx="14275" cy="35000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981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14;p44"/>
            <p:cNvSpPr/>
            <p:nvPr/>
          </p:nvSpPr>
          <p:spPr>
            <a:xfrm>
              <a:off x="2742550" y="5179175"/>
              <a:ext cx="15150" cy="35350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981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44"/>
            <p:cNvSpPr/>
            <p:nvPr/>
          </p:nvSpPr>
          <p:spPr>
            <a:xfrm>
              <a:off x="2761100" y="5186550"/>
              <a:ext cx="24025" cy="35025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981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44"/>
            <p:cNvSpPr/>
            <p:nvPr/>
          </p:nvSpPr>
          <p:spPr>
            <a:xfrm>
              <a:off x="2777350" y="5201900"/>
              <a:ext cx="30675" cy="31575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44"/>
            <p:cNvSpPr/>
            <p:nvPr/>
          </p:nvSpPr>
          <p:spPr>
            <a:xfrm>
              <a:off x="2797525" y="5250925"/>
              <a:ext cx="35550" cy="16625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18;p44"/>
            <p:cNvSpPr/>
            <p:nvPr/>
          </p:nvSpPr>
          <p:spPr>
            <a:xfrm>
              <a:off x="2799150" y="5278875"/>
              <a:ext cx="35000" cy="12825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19;p44"/>
            <p:cNvSpPr/>
            <p:nvPr/>
          </p:nvSpPr>
          <p:spPr>
            <a:xfrm>
              <a:off x="2793575" y="5297825"/>
              <a:ext cx="35350" cy="21825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44"/>
            <p:cNvSpPr/>
            <p:nvPr/>
          </p:nvSpPr>
          <p:spPr>
            <a:xfrm>
              <a:off x="2782925" y="5314775"/>
              <a:ext cx="32475" cy="29225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44"/>
            <p:cNvSpPr/>
            <p:nvPr/>
          </p:nvSpPr>
          <p:spPr>
            <a:xfrm>
              <a:off x="2767975" y="5328275"/>
              <a:ext cx="26875" cy="33925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44"/>
            <p:cNvSpPr/>
            <p:nvPr/>
          </p:nvSpPr>
          <p:spPr>
            <a:xfrm>
              <a:off x="2750125" y="5337300"/>
              <a:ext cx="18950" cy="3555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44"/>
            <p:cNvSpPr/>
            <p:nvPr/>
          </p:nvSpPr>
          <p:spPr>
            <a:xfrm>
              <a:off x="2728475" y="5340900"/>
              <a:ext cx="11750" cy="34375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24;p44"/>
            <p:cNvSpPr/>
            <p:nvPr/>
          </p:nvSpPr>
          <p:spPr>
            <a:xfrm>
              <a:off x="2699800" y="5336750"/>
              <a:ext cx="19875" cy="35375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25;p44"/>
            <p:cNvSpPr/>
            <p:nvPr/>
          </p:nvSpPr>
          <p:spPr>
            <a:xfrm>
              <a:off x="2674375" y="5327200"/>
              <a:ext cx="27800" cy="3357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26;p44"/>
            <p:cNvSpPr/>
            <p:nvPr/>
          </p:nvSpPr>
          <p:spPr>
            <a:xfrm>
              <a:off x="2654550" y="5313150"/>
              <a:ext cx="33025" cy="28675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27;p44"/>
            <p:cNvSpPr/>
            <p:nvPr/>
          </p:nvSpPr>
          <p:spPr>
            <a:xfrm>
              <a:off x="2641750" y="5296000"/>
              <a:ext cx="35350" cy="21125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28;p44"/>
            <p:cNvSpPr/>
            <p:nvPr/>
          </p:nvSpPr>
          <p:spPr>
            <a:xfrm>
              <a:off x="2637425" y="5277075"/>
              <a:ext cx="34650" cy="11750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29;p44"/>
            <p:cNvSpPr/>
            <p:nvPr/>
          </p:nvSpPr>
          <p:spPr>
            <a:xfrm>
              <a:off x="2789950" y="5224075"/>
              <a:ext cx="34475" cy="25075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0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46 Rectángulo"/>
          <p:cNvSpPr/>
          <p:nvPr/>
        </p:nvSpPr>
        <p:spPr>
          <a:xfrm>
            <a:off x="6321682" y="2261693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" sz="1800" b="1" dirty="0">
                <a:latin typeface="Montserrat"/>
                <a:ea typeface="Montserrat"/>
                <a:cs typeface="Montserrat"/>
                <a:sym typeface="Montserrat"/>
              </a:rPr>
              <a:t>112,6%</a:t>
            </a:r>
          </a:p>
        </p:txBody>
      </p:sp>
      <p:sp>
        <p:nvSpPr>
          <p:cNvPr id="49" name="48 Rectángulo"/>
          <p:cNvSpPr/>
          <p:nvPr/>
        </p:nvSpPr>
        <p:spPr>
          <a:xfrm>
            <a:off x="1380216" y="3493688"/>
            <a:ext cx="18614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s-ES" sz="16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Sala de Revistas </a:t>
            </a:r>
            <a:endParaRPr lang="es-ES" sz="1600" dirty="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822403" y="3517508"/>
            <a:ext cx="2008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s-ES" sz="16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Sala de Referencia</a:t>
            </a:r>
            <a:endParaRPr lang="es-ES" sz="1600" dirty="0">
              <a:solidFill>
                <a:srgbClr val="43434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1746538" y="354360"/>
            <a:ext cx="5850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ontserrat Light"/>
              </a:rPr>
              <a:t>Incremento en la afluencia (2017-2018)</a:t>
            </a:r>
          </a:p>
        </p:txBody>
      </p:sp>
    </p:spTree>
    <p:extLst>
      <p:ext uri="{BB962C8B-B14F-4D97-AF65-F5344CB8AC3E}">
        <p14:creationId xmlns:p14="http://schemas.microsoft.com/office/powerpoint/2010/main" val="2771458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57"/>
          <p:cNvSpPr/>
          <p:nvPr/>
        </p:nvSpPr>
        <p:spPr>
          <a:xfrm>
            <a:off x="4572000" y="-9900"/>
            <a:ext cx="4596300" cy="5143500"/>
          </a:xfrm>
          <a:prstGeom prst="rect">
            <a:avLst/>
          </a:prstGeom>
          <a:solidFill>
            <a:srgbClr val="FE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Nos vemos en </a:t>
            </a:r>
            <a:r>
              <a:rPr lang="es-ES" b="1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1722" name="Google Shape;1722;p57"/>
          <p:cNvSpPr txBox="1">
            <a:spLocks noGrp="1"/>
          </p:cNvSpPr>
          <p:nvPr>
            <p:ph type="body" idx="1"/>
          </p:nvPr>
        </p:nvSpPr>
        <p:spPr>
          <a:xfrm>
            <a:off x="6074585" y="1071042"/>
            <a:ext cx="3096344" cy="1005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98450">
              <a:lnSpc>
                <a:spcPct val="115000"/>
              </a:lnSpc>
              <a:buSzPts val="1100"/>
            </a:pPr>
            <a:r>
              <a:rPr lang="es-ES" sz="1400">
                <a:solidFill>
                  <a:schemeClr val="tx1"/>
                </a:solidFill>
              </a:rPr>
              <a:t>aurelio@uniovi.es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Light"/>
              <a:buChar char="⏷"/>
            </a:pPr>
            <a:r>
              <a:rPr lang="es-ES" sz="1400">
                <a:solidFill>
                  <a:schemeClr val="tx1"/>
                </a:solidFill>
                <a:sym typeface="Montserrat Light"/>
              </a:rPr>
              <a:t>menendezcarmen@uniovi.es</a:t>
            </a:r>
            <a:endParaRPr lang="es-ES" sz="1400" dirty="0">
              <a:solidFill>
                <a:schemeClr val="tx1"/>
              </a:solidFill>
              <a:sym typeface="Montserrat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Light"/>
              <a:buChar char="⏷"/>
            </a:pPr>
            <a:r>
              <a:rPr lang="es-ES" sz="1400" dirty="0">
                <a:solidFill>
                  <a:schemeClr val="tx1"/>
                </a:solidFill>
              </a:rPr>
              <a:t>mtfernandezm@uniovi.es</a:t>
            </a:r>
          </a:p>
        </p:txBody>
      </p:sp>
      <p:sp>
        <p:nvSpPr>
          <p:cNvPr id="1723" name="Google Shape;1723;p57"/>
          <p:cNvSpPr txBox="1">
            <a:spLocks noGrp="1"/>
          </p:cNvSpPr>
          <p:nvPr>
            <p:ph type="title"/>
          </p:nvPr>
        </p:nvSpPr>
        <p:spPr>
          <a:xfrm>
            <a:off x="157800" y="2053650"/>
            <a:ext cx="4106100" cy="1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3200" dirty="0">
                <a:solidFill>
                  <a:schemeClr val="tx1"/>
                </a:solidFill>
              </a:rPr>
              <a:t>¡Gracias por vuestra atención!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059582"/>
            <a:ext cx="1112081" cy="1112081"/>
          </a:xfrm>
          <a:prstGeom prst="rect">
            <a:avLst/>
          </a:prstGeom>
        </p:spPr>
      </p:pic>
      <p:pic>
        <p:nvPicPr>
          <p:cNvPr id="1026" name="Picture 2" descr="Resultado de imagen de logo institucional universidad de ovie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52" y="3363838"/>
            <a:ext cx="3333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67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804525" y="3715925"/>
            <a:ext cx="27381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1" dirty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—Maya  Angelou</a:t>
            </a:r>
            <a:endParaRPr sz="1400" b="1" dirty="0"/>
          </a:p>
        </p:txBody>
      </p:sp>
      <p:sp>
        <p:nvSpPr>
          <p:cNvPr id="212" name="Google Shape;212;p2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1"/>
          </p:nvPr>
        </p:nvSpPr>
        <p:spPr>
          <a:xfrm>
            <a:off x="804525" y="1417250"/>
            <a:ext cx="2773200" cy="21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Andar por un camino nuevo es difícil, pero no es más difícil que quedarse en una situación que no te ayuda”</a:t>
            </a:r>
            <a:endParaRPr sz="2400" i="0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4294967295"/>
          </p:nvPr>
        </p:nvSpPr>
        <p:spPr>
          <a:xfrm>
            <a:off x="687850" y="508600"/>
            <a:ext cx="8121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600" dirty="0">
                <a:solidFill>
                  <a:srgbClr val="981FA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9600" i="1" dirty="0">
              <a:solidFill>
                <a:schemeClr val="lt1"/>
              </a:solidFill>
              <a:highlight>
                <a:srgbClr val="FFFFFF"/>
              </a:highlight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35014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cielo, exterior, calle&#10;&#10;Descripción generada automáticamente">
            <a:extLst>
              <a:ext uri="{FF2B5EF4-FFF2-40B4-BE49-F238E27FC236}">
                <a16:creationId xmlns:a16="http://schemas.microsoft.com/office/drawing/2014/main" id="{D36844C0-72B3-4DF8-B565-CC352B128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52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49BB5D-9148-4353-8563-1B73B4DC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6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gráficos vectoriales&#10;&#10;Descripción generada automáticamente">
            <a:extLst>
              <a:ext uri="{FF2B5EF4-FFF2-40B4-BE49-F238E27FC236}">
                <a16:creationId xmlns:a16="http://schemas.microsoft.com/office/drawing/2014/main" id="{C9DCC6C8-FF9A-44FF-BAB9-94727528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3147814"/>
            <a:ext cx="1592585" cy="1903333"/>
          </a:xfrm>
          <a:prstGeom prst="rect">
            <a:avLst/>
          </a:prstGeom>
        </p:spPr>
      </p:pic>
      <p:pic>
        <p:nvPicPr>
          <p:cNvPr id="5" name="Imagen 4" descr="Imagen que contiene persona, interior, hombre, mesa&#10;&#10;Descripción generada automáticamente">
            <a:extLst>
              <a:ext uri="{FF2B5EF4-FFF2-40B4-BE49-F238E27FC236}">
                <a16:creationId xmlns:a16="http://schemas.microsoft.com/office/drawing/2014/main" id="{01CEE5E0-DBC4-4174-99CA-AE67F76B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7" y="254627"/>
            <a:ext cx="3102868" cy="1525286"/>
          </a:xfrm>
          <a:prstGeom prst="rect">
            <a:avLst/>
          </a:prstGeom>
        </p:spPr>
      </p:pic>
      <p:pic>
        <p:nvPicPr>
          <p:cNvPr id="11" name="Imagen 10" descr="Imagen que contiene silla, mesa, interior, asiento&#10;&#10;Descripción generada automáticamente">
            <a:extLst>
              <a:ext uri="{FF2B5EF4-FFF2-40B4-BE49-F238E27FC236}">
                <a16:creationId xmlns:a16="http://schemas.microsoft.com/office/drawing/2014/main" id="{B06EA76E-C033-454D-8E7D-15AFD1B7C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291830"/>
            <a:ext cx="2371302" cy="1757323"/>
          </a:xfrm>
          <a:prstGeom prst="rect">
            <a:avLst/>
          </a:prstGeom>
        </p:spPr>
      </p:pic>
      <p:pic>
        <p:nvPicPr>
          <p:cNvPr id="13" name="Imagen 12" descr="Imagen que contiene portátil, ordenador, interior, persona&#10;&#10;Descripción generada automáticamente">
            <a:extLst>
              <a:ext uri="{FF2B5EF4-FFF2-40B4-BE49-F238E27FC236}">
                <a16:creationId xmlns:a16="http://schemas.microsoft.com/office/drawing/2014/main" id="{D4AB262E-5B18-48CB-8335-684531C53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75806"/>
            <a:ext cx="2232787" cy="1490386"/>
          </a:xfrm>
          <a:prstGeom prst="rect">
            <a:avLst/>
          </a:prstGeom>
        </p:spPr>
      </p:pic>
      <p:sp>
        <p:nvSpPr>
          <p:cNvPr id="16" name="Título 15">
            <a:extLst>
              <a:ext uri="{FF2B5EF4-FFF2-40B4-BE49-F238E27FC236}">
                <a16:creationId xmlns:a16="http://schemas.microsoft.com/office/drawing/2014/main" id="{93121D4F-005D-40AC-AE28-45C1802A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780"/>
            <a:ext cx="4932040" cy="1139010"/>
          </a:xfrm>
        </p:spPr>
        <p:txBody>
          <a:bodyPr/>
          <a:lstStyle/>
          <a:p>
            <a:pPr algn="ctr"/>
            <a:r>
              <a:rPr lang="es-ES" sz="3600" dirty="0">
                <a:solidFill>
                  <a:schemeClr val="tx1"/>
                </a:solidFill>
              </a:rPr>
              <a:t>Nuevos usuarios/-as,</a:t>
            </a:r>
            <a:br>
              <a:rPr lang="es-ES" sz="3600" dirty="0">
                <a:solidFill>
                  <a:schemeClr val="tx1"/>
                </a:solidFill>
              </a:rPr>
            </a:br>
            <a:r>
              <a:rPr lang="es-ES" sz="3600" dirty="0">
                <a:solidFill>
                  <a:schemeClr val="tx1"/>
                </a:solidFill>
              </a:rPr>
              <a:t>Nuevas demandas</a:t>
            </a:r>
          </a:p>
        </p:txBody>
      </p:sp>
      <p:pic>
        <p:nvPicPr>
          <p:cNvPr id="7" name="Imagen 6" descr="Imagen que contiene interior, suelo, techo, pared&#10;&#10;Descripción generada automáticamente">
            <a:extLst>
              <a:ext uri="{FF2B5EF4-FFF2-40B4-BE49-F238E27FC236}">
                <a16:creationId xmlns:a16="http://schemas.microsoft.com/office/drawing/2014/main" id="{6D3B67DB-7E17-48DC-828A-3C6BAD8A4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267494"/>
            <a:ext cx="3240360" cy="2423841"/>
          </a:xfrm>
          <a:prstGeom prst="rect">
            <a:avLst/>
          </a:prstGeom>
        </p:spPr>
      </p:pic>
      <p:pic>
        <p:nvPicPr>
          <p:cNvPr id="9" name="Imagen 8" descr="Imagen que contiene interior, suelo, techo, pared&#10;&#10;Descripción generada automáticamente">
            <a:extLst>
              <a:ext uri="{FF2B5EF4-FFF2-40B4-BE49-F238E27FC236}">
                <a16:creationId xmlns:a16="http://schemas.microsoft.com/office/drawing/2014/main" id="{391096C7-D7D6-481A-9994-21E2C0B0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76055" y="2859782"/>
            <a:ext cx="2180861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9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71550"/>
            <a:ext cx="2330865" cy="39709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44" y="771550"/>
            <a:ext cx="2781592" cy="383621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7654"/>
            <a:ext cx="2088038" cy="3236458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83568" y="123478"/>
            <a:ext cx="7848872" cy="655539"/>
          </a:xfrm>
        </p:spPr>
        <p:txBody>
          <a:bodyPr/>
          <a:lstStyle/>
          <a:p>
            <a:r>
              <a:rPr lang="es-ES" sz="2400" dirty="0"/>
              <a:t>Auge estudios de género = demanda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428644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2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subTitle" idx="1"/>
          </p:nvPr>
        </p:nvSpPr>
        <p:spPr>
          <a:xfrm>
            <a:off x="941450" y="2678200"/>
            <a:ext cx="26280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latin typeface="Montserrat"/>
                <a:ea typeface="Montserrat"/>
                <a:cs typeface="Montserrat"/>
                <a:sym typeface="Montserrat"/>
              </a:rPr>
              <a:t>Zonificación</a:t>
            </a:r>
            <a:endParaRPr sz="2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4484250" y="1639647"/>
            <a:ext cx="4206300" cy="652200"/>
          </a:xfrm>
          <a:prstGeom prst="rect">
            <a:avLst/>
          </a:prstGeom>
        </p:spPr>
        <p:txBody>
          <a:bodyPr spcFirstLastPara="1" wrap="square" lIns="900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chemeClr val="tx2">
                    <a:lumMod val="25000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Los nuevos espacios</a:t>
            </a:r>
            <a:endParaRPr sz="3200" dirty="0">
              <a:solidFill>
                <a:schemeClr val="tx2">
                  <a:lumMod val="25000"/>
                </a:schemeClr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5" name="Google Shape;255;p33"/>
          <p:cNvSpPr txBox="1">
            <a:spLocks noGrp="1"/>
          </p:cNvSpPr>
          <p:nvPr>
            <p:ph type="subTitle" idx="3"/>
          </p:nvPr>
        </p:nvSpPr>
        <p:spPr>
          <a:xfrm>
            <a:off x="5967550" y="2678200"/>
            <a:ext cx="25896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Aprendizaje</a:t>
            </a:r>
            <a:endParaRPr sz="2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3"/>
          <p:cNvSpPr txBox="1">
            <a:spLocks noGrp="1"/>
          </p:cNvSpPr>
          <p:nvPr>
            <p:ph type="subTitle" idx="2"/>
          </p:nvPr>
        </p:nvSpPr>
        <p:spPr>
          <a:xfrm>
            <a:off x="3469200" y="2678200"/>
            <a:ext cx="25896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Extensión</a:t>
            </a:r>
            <a:endParaRPr sz="2400" dirty="0"/>
          </a:p>
        </p:txBody>
      </p:sp>
      <p:sp>
        <p:nvSpPr>
          <p:cNvPr id="257" name="Google Shape;257;p33"/>
          <p:cNvSpPr txBox="1">
            <a:spLocks noGrp="1"/>
          </p:cNvSpPr>
          <p:nvPr>
            <p:ph type="subTitle" idx="4"/>
          </p:nvPr>
        </p:nvSpPr>
        <p:spPr>
          <a:xfrm>
            <a:off x="93425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- Zona </a:t>
            </a:r>
            <a:r>
              <a:rPr lang="es-ES"/>
              <a:t>de silencio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- Zona tranquila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- Zona de trabajos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- Zonas neutras</a:t>
            </a:r>
            <a:endParaRPr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ubTitle" idx="5"/>
          </p:nvPr>
        </p:nvSpPr>
        <p:spPr>
          <a:xfrm>
            <a:off x="346920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- Charlas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- Debates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- Presentaciones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33"/>
          <p:cNvSpPr txBox="1">
            <a:spLocks noGrp="1"/>
          </p:cNvSpPr>
          <p:nvPr>
            <p:ph type="subTitle" idx="6"/>
          </p:nvPr>
        </p:nvSpPr>
        <p:spPr>
          <a:xfrm>
            <a:off x="5967550" y="3131500"/>
            <a:ext cx="22731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- Formación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- Tándem</a:t>
            </a:r>
            <a:endParaRPr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1595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/>
          <p:nvPr/>
        </p:nvSpPr>
        <p:spPr>
          <a:xfrm>
            <a:off x="-181850" y="2926900"/>
            <a:ext cx="2991900" cy="2991900"/>
          </a:xfrm>
          <a:prstGeom prst="ellipse">
            <a:avLst/>
          </a:prstGeom>
          <a:solidFill>
            <a:srgbClr val="FF57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title"/>
          </p:nvPr>
        </p:nvSpPr>
        <p:spPr>
          <a:xfrm>
            <a:off x="331365" y="3651870"/>
            <a:ext cx="18921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 dirty="0">
                <a:solidFill>
                  <a:schemeClr val="lt1"/>
                </a:solidFill>
                <a:latin typeface="Montserrat Light"/>
                <a:sym typeface="Montserrat Light"/>
              </a:rPr>
              <a:t>Enjoy the silence</a:t>
            </a:r>
            <a:endParaRPr sz="1600" dirty="0">
              <a:solidFill>
                <a:srgbClr val="223947"/>
              </a:solidFill>
              <a:sym typeface="Montserrat"/>
            </a:endParaRPr>
          </a:p>
        </p:txBody>
      </p:sp>
      <p:sp>
        <p:nvSpPr>
          <p:cNvPr id="283" name="Google Shape;283;p36"/>
          <p:cNvSpPr txBox="1">
            <a:spLocks noGrp="1"/>
          </p:cNvSpPr>
          <p:nvPr>
            <p:ph type="subTitle" idx="1"/>
          </p:nvPr>
        </p:nvSpPr>
        <p:spPr>
          <a:xfrm>
            <a:off x="6768119" y="1791589"/>
            <a:ext cx="1892100" cy="17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400" b="1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" sz="1000" dirty="0">
              <a:solidFill>
                <a:schemeClr val="lt1"/>
              </a:solidFill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pic>
        <p:nvPicPr>
          <p:cNvPr id="6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50" y="173446"/>
            <a:ext cx="3168352" cy="459695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37526"/>
            <a:ext cx="905974" cy="905974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156176" y="3348955"/>
            <a:ext cx="2906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endParaRPr lang="es" b="1" dirty="0">
              <a:solidFill>
                <a:schemeClr val="lt1"/>
              </a:solidFill>
            </a:endParaRPr>
          </a:p>
          <a:p>
            <a:pPr lvl="0" algn="r"/>
            <a:r>
              <a:rPr lang="es" b="1" dirty="0">
                <a:solidFill>
                  <a:schemeClr val="lt1"/>
                </a:solidFill>
              </a:rPr>
              <a:t>- Zonas sin ruidos</a:t>
            </a:r>
          </a:p>
          <a:p>
            <a:pPr lvl="0" algn="ctr"/>
            <a:r>
              <a:rPr lang="es" b="1" dirty="0">
                <a:solidFill>
                  <a:schemeClr val="lt1"/>
                </a:solidFill>
              </a:rPr>
              <a:t>                     - Plantas 1ª y 2ª</a:t>
            </a:r>
          </a:p>
          <a:p>
            <a:endParaRPr lang="es-ES" dirty="0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4981"/>
            <a:ext cx="3415707" cy="3415707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" y="314550"/>
            <a:ext cx="2427734" cy="24277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/>
          <p:nvPr/>
        </p:nvSpPr>
        <p:spPr>
          <a:xfrm rot="5400000">
            <a:off x="12277650" y="1393500"/>
            <a:ext cx="2661300" cy="266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7"/>
          <p:cNvSpPr txBox="1">
            <a:spLocks noGrp="1"/>
          </p:cNvSpPr>
          <p:nvPr>
            <p:ph type="body" idx="4294967295"/>
          </p:nvPr>
        </p:nvSpPr>
        <p:spPr>
          <a:xfrm>
            <a:off x="12368250" y="1982119"/>
            <a:ext cx="2480100" cy="7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</a:t>
            </a:r>
            <a:r>
              <a:rPr lang="es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picture</a:t>
            </a:r>
            <a:r>
              <a:rPr lang="es" sz="18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is worth a thousand</a:t>
            </a:r>
            <a:r>
              <a:rPr lang="es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words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0" name="Google Shape;290;p37"/>
          <p:cNvCxnSpPr/>
          <p:nvPr/>
        </p:nvCxnSpPr>
        <p:spPr>
          <a:xfrm>
            <a:off x="12849300" y="3161381"/>
            <a:ext cx="1518000" cy="0"/>
          </a:xfrm>
          <a:prstGeom prst="straightConnector1">
            <a:avLst/>
          </a:prstGeom>
          <a:noFill/>
          <a:ln w="228600" cap="flat" cmpd="sng">
            <a:solidFill>
              <a:srgbClr val="448A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37"/>
          <p:cNvSpPr/>
          <p:nvPr/>
        </p:nvSpPr>
        <p:spPr>
          <a:xfrm>
            <a:off x="2195736" y="195486"/>
            <a:ext cx="4752528" cy="4680520"/>
          </a:xfrm>
          <a:prstGeom prst="ellipse">
            <a:avLst/>
          </a:prstGeom>
          <a:solidFill>
            <a:srgbClr val="512D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2" name="Google Shape;292;p37"/>
          <p:cNvCxnSpPr/>
          <p:nvPr/>
        </p:nvCxnSpPr>
        <p:spPr>
          <a:xfrm>
            <a:off x="3813000" y="3161381"/>
            <a:ext cx="1518000" cy="0"/>
          </a:xfrm>
          <a:prstGeom prst="straightConnector1">
            <a:avLst/>
          </a:prstGeom>
          <a:noFill/>
          <a:ln w="228600" cap="flat" cmpd="sng">
            <a:solidFill>
              <a:srgbClr val="448A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7"/>
          <p:cNvSpPr txBox="1">
            <a:spLocks noGrp="1"/>
          </p:cNvSpPr>
          <p:nvPr>
            <p:ph type="title"/>
          </p:nvPr>
        </p:nvSpPr>
        <p:spPr>
          <a:xfrm>
            <a:off x="3120586" y="1406672"/>
            <a:ext cx="3000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Planta baja</a:t>
            </a:r>
            <a:br>
              <a:rPr lang="es" sz="1800" b="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br>
              <a:rPr lang="es" sz="1800" b="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s" b="0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Conversación en voz baja</a:t>
            </a:r>
            <a:endParaRPr sz="1800" b="0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00" y="2768162"/>
            <a:ext cx="1872208" cy="168331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10" y="3075806"/>
            <a:ext cx="2298489" cy="158772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9500"/>
            <a:ext cx="2836805" cy="253425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" y="0"/>
            <a:ext cx="3063198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ol Sty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221</Words>
  <Application>Microsoft Office PowerPoint</Application>
  <PresentationFormat>Presentación en pantalla (16:9)</PresentationFormat>
  <Paragraphs>76</Paragraphs>
  <Slides>19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</vt:lpstr>
      <vt:lpstr>Arvo</vt:lpstr>
      <vt:lpstr>Montserrat</vt:lpstr>
      <vt:lpstr>Montserrat Black</vt:lpstr>
      <vt:lpstr>Montserrat ExtraLight</vt:lpstr>
      <vt:lpstr>Montserrat Light</vt:lpstr>
      <vt:lpstr>Proxima Nova</vt:lpstr>
      <vt:lpstr>Proxima Nova Semibold</vt:lpstr>
      <vt:lpstr>Quicksand Light</vt:lpstr>
      <vt:lpstr>Cool Style</vt:lpstr>
      <vt:lpstr>SlidesGo Final Pages</vt:lpstr>
      <vt:lpstr>Presentación de PowerPoint</vt:lpstr>
      <vt:lpstr>Presentación de PowerPoint</vt:lpstr>
      <vt:lpstr>Presentación de PowerPoint</vt:lpstr>
      <vt:lpstr>Presentación de PowerPoint</vt:lpstr>
      <vt:lpstr>Nuevos usuarios/-as, Nuevas demandas</vt:lpstr>
      <vt:lpstr>Auge estudios de género = demanda de información</vt:lpstr>
      <vt:lpstr>Los nuevos espacios</vt:lpstr>
      <vt:lpstr>Enjoy the silence</vt:lpstr>
      <vt:lpstr>Planta baja  Conversación en voz baja</vt:lpstr>
      <vt:lpstr>Grupos  TFG/TFM</vt:lpstr>
      <vt:lpstr>Presentación de PowerPoint</vt:lpstr>
      <vt:lpstr>¿Cómo hemos cambiado?</vt:lpstr>
      <vt:lpstr>Extensión cultural</vt:lpstr>
      <vt:lpstr> Formación</vt:lpstr>
      <vt:lpstr>“Espacio Tándem” </vt:lpstr>
      <vt:lpstr>Presentación de PowerPoint</vt:lpstr>
      <vt:lpstr>Presentación de PowerPoint</vt:lpstr>
      <vt:lpstr>Presentación de PowerPoint</vt:lpstr>
      <vt:lpstr>¡Gracias por vuestra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usuario</dc:creator>
  <cp:lastModifiedBy>Aurelio</cp:lastModifiedBy>
  <cp:revision>95</cp:revision>
  <dcterms:modified xsi:type="dcterms:W3CDTF">2019-09-29T15:42:52Z</dcterms:modified>
</cp:coreProperties>
</file>