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1" r:id="rId1"/>
    <p:sldMasterId id="2147483746" r:id="rId2"/>
    <p:sldMasterId id="2147483733" r:id="rId3"/>
    <p:sldMasterId id="2147483758" r:id="rId4"/>
    <p:sldMasterId id="2147483709" r:id="rId5"/>
  </p:sldMasterIdLst>
  <p:notesMasterIdLst>
    <p:notesMasterId r:id="rId17"/>
  </p:notesMasterIdLst>
  <p:handoutMasterIdLst>
    <p:handoutMasterId r:id="rId18"/>
  </p:handoutMasterIdLst>
  <p:sldIdLst>
    <p:sldId id="268" r:id="rId6"/>
    <p:sldId id="275" r:id="rId7"/>
    <p:sldId id="276" r:id="rId8"/>
    <p:sldId id="290" r:id="rId9"/>
    <p:sldId id="285" r:id="rId10"/>
    <p:sldId id="277" r:id="rId11"/>
    <p:sldId id="289" r:id="rId12"/>
    <p:sldId id="278" r:id="rId13"/>
    <p:sldId id="279" r:id="rId14"/>
    <p:sldId id="293" r:id="rId15"/>
    <p:sldId id="294" r:id="rId16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4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FF66"/>
    <a:srgbClr val="00359E"/>
    <a:srgbClr val="0033CC"/>
    <a:srgbClr val="009000"/>
    <a:srgbClr val="629ECA"/>
    <a:srgbClr val="88AC63"/>
    <a:srgbClr val="879A66"/>
    <a:srgbClr val="828584"/>
    <a:srgbClr val="D36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84" d="100"/>
          <a:sy n="84" d="100"/>
        </p:scale>
        <p:origin x="845" y="62"/>
      </p:cViewPr>
      <p:guideLst>
        <p:guide orient="horz" pos="384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-147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fld id="{17FAB1B6-7A85-A94C-88BF-ADD059886CC5}" type="slidenum">
              <a:rPr lang="fr-FR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62652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fld id="{5C7E493E-E344-D74C-8068-BA37D473CC1E}" type="slidenum">
              <a:rPr lang="fr-FR"/>
              <a:pPr>
                <a:defRPr/>
              </a:pPr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26716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B5039D-A36E-4F4D-9C0E-2557599FEC12}" type="slidenum">
              <a:rPr lang="fr-FR" sz="1200" baseline="0"/>
              <a:pPr/>
              <a:t>1</a:t>
            </a:fld>
            <a:endParaRPr lang="fr-FR" sz="1200" baseline="0" dirty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2874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10</a:t>
            </a:fld>
            <a:endParaRPr lang="fr-FR" sz="1200" baseline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ea typeface="ＭＳ Ｐゴシック" charset="0"/>
                <a:cs typeface="ＭＳ Ｐゴシック" charset="0"/>
              </a:rPr>
              <a:t>Si la </a:t>
            </a:r>
            <a:r>
              <a:rPr lang="es-ES" dirty="0" err="1" smtClean="0">
                <a:latin typeface="Arial" charset="0"/>
                <a:ea typeface="ＭＳ Ｐゴシック" charset="0"/>
                <a:cs typeface="ＭＳ Ｐゴシック" charset="0"/>
              </a:rPr>
              <a:t>technologie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n’existe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pas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nous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pouvons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le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developer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par separé parce que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cèst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une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idée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très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interesant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960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B5039D-A36E-4F4D-9C0E-2557599FEC12}" type="slidenum">
              <a:rPr lang="fr-FR" sz="1200" baseline="0"/>
              <a:pPr/>
              <a:t>11</a:t>
            </a:fld>
            <a:endParaRPr lang="fr-FR" sz="1200" baseline="0" dirty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9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2</a:t>
            </a:fld>
            <a:endParaRPr lang="fr-FR" sz="1200" baseline="0" dirty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178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3</a:t>
            </a:fld>
            <a:endParaRPr lang="fr-FR" sz="1200" baseline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s-ES" dirty="0" err="1" smtClean="0">
                <a:latin typeface="Arial" charset="0"/>
                <a:ea typeface="ＭＳ Ｐゴシック" charset="0"/>
                <a:cs typeface="ＭＳ Ｐゴシック" charset="0"/>
              </a:rPr>
              <a:t>Expliquer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porquoi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tu as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choisi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 les </a:t>
            </a:r>
            <a:r>
              <a:rPr lang="es-E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proteses</a:t>
            </a:r>
            <a:r>
              <a:rPr lang="es-ES" baseline="0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25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4</a:t>
            </a:fld>
            <a:endParaRPr lang="fr-FR" sz="1200" baseline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35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5</a:t>
            </a:fld>
            <a:endParaRPr lang="fr-FR" sz="1200" baseline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171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6</a:t>
            </a:fld>
            <a:endParaRPr lang="fr-FR" sz="1200" baseline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021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7</a:t>
            </a:fld>
            <a:endParaRPr lang="fr-FR" sz="1200" baseline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25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8</a:t>
            </a:fld>
            <a:endParaRPr lang="fr-FR" sz="1200" baseline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792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1E9E8-F837-954D-B01A-6C9B0C809AD5}" type="slidenum">
              <a:rPr lang="fr-FR" sz="1200" baseline="0"/>
              <a:pPr/>
              <a:t>9</a:t>
            </a:fld>
            <a:endParaRPr lang="fr-FR" sz="1200" baseline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39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8762" y="1690688"/>
            <a:ext cx="78867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669360"/>
            <a:ext cx="2057400" cy="188639"/>
          </a:xfrm>
        </p:spPr>
        <p:txBody>
          <a:bodyPr/>
          <a:lstStyle/>
          <a:p>
            <a:r>
              <a:rPr lang="fr-FR" smtClean="0"/>
              <a:t>Présentation CP59 A2014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9062" y="6669360"/>
            <a:ext cx="3086100" cy="18864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876256" y="6669360"/>
            <a:ext cx="2057400" cy="18864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DA0DF724-1A5F-4929-9D3B-A1033A2A0195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69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66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18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71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923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65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915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536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845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320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63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71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06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758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4C60-F93B-4A67-9077-6BEF4176991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71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39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246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825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136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879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464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65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91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732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224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854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504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78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624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370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325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841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50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178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862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538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632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960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729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83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916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768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902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83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055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636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9006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09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734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092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294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001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18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80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62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6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DF724-1A5F-4929-9D3B-A1033A2A019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24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0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9438" y="6538912"/>
            <a:ext cx="20574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784C60-F93B-4A67-9077-6BEF41769911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32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853E0-81CD-40A6-A19B-D3CFF6AD067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73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71" r:id="rId7"/>
    <p:sldLayoutId id="214748377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10C6B-5391-4C98-8626-787389B243C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77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Présentation CP59 A2014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E5D4D-4954-4EE7-9B3E-39E26E16900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22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1520" y="3800802"/>
            <a:ext cx="9165520" cy="178854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122" name="Rectangle 23"/>
          <p:cNvSpPr>
            <a:spLocks noChangeArrowheads="1"/>
          </p:cNvSpPr>
          <p:nvPr/>
        </p:nvSpPr>
        <p:spPr bwMode="auto">
          <a:xfrm>
            <a:off x="-13631" y="3676169"/>
            <a:ext cx="9157632" cy="29880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5121" name="Rectangle 36"/>
          <p:cNvSpPr>
            <a:spLocks noChangeArrowheads="1"/>
          </p:cNvSpPr>
          <p:nvPr/>
        </p:nvSpPr>
        <p:spPr bwMode="auto">
          <a:xfrm>
            <a:off x="-11152" y="2195977"/>
            <a:ext cx="9157632" cy="1519238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609600" y="22098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fr-FR" baseline="0" dirty="0">
              <a:latin typeface="Times" charset="0"/>
            </a:endParaRP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36650" y="3679620"/>
            <a:ext cx="723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200" b="1" baseline="0" dirty="0" smtClean="0">
                <a:latin typeface="Tahoma" charset="0"/>
              </a:rPr>
              <a:t>TW51-Travaux à caractères industriels et d’innovation</a:t>
            </a:r>
            <a:endParaRPr lang="fr-FR" sz="1200" b="1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569196"/>
            <a:ext cx="8991600" cy="86793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fr-FR" sz="2800" b="1" dirty="0" smtClean="0">
                <a:solidFill>
                  <a:schemeClr val="bg1"/>
                </a:solidFill>
              </a:rPr>
              <a:t>Conception d’un produit intelligent à base de matériau programmable</a:t>
            </a:r>
            <a:endParaRPr lang="fr-FR" sz="4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7" name="Picture 25" descr="ut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2" y="5790319"/>
            <a:ext cx="196370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7" descr="bande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3708"/>
            <a:ext cx="9144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 Box 35"/>
          <p:cNvSpPr txBox="1">
            <a:spLocks noChangeArrowheads="1"/>
          </p:cNvSpPr>
          <p:nvPr/>
        </p:nvSpPr>
        <p:spPr bwMode="auto">
          <a:xfrm>
            <a:off x="429399" y="4346275"/>
            <a:ext cx="3854569" cy="24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b="1" baseline="0" dirty="0" smtClean="0">
                <a:latin typeface="Tahoma" charset="0"/>
              </a:rPr>
              <a:t>MAGAZ </a:t>
            </a:r>
            <a:r>
              <a:rPr lang="en-US" sz="1400" b="1" baseline="0" dirty="0" smtClean="0">
                <a:latin typeface="Tahoma" charset="0"/>
              </a:rPr>
              <a:t>FIDALGO </a:t>
            </a:r>
            <a:r>
              <a:rPr lang="en-US" sz="1400" b="1" baseline="0" dirty="0" smtClean="0">
                <a:latin typeface="Tahoma" charset="0"/>
              </a:rPr>
              <a:t>Rubén               PE02</a:t>
            </a:r>
            <a:endParaRPr lang="en-US" sz="1400" b="1" baseline="0" dirty="0">
              <a:latin typeface="Tahoma" charset="0"/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6010255" y="4401445"/>
            <a:ext cx="2471777" cy="5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fr-FR" sz="1400" b="1" baseline="0" dirty="0" smtClean="0">
                <a:latin typeface="Tahoma" charset="0"/>
              </a:rPr>
              <a:t>Responsable UV 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fr-FR" sz="1400" b="1" baseline="0" dirty="0" smtClean="0">
                <a:latin typeface="Tahoma" charset="0"/>
              </a:rPr>
              <a:t>DEMOLY Fréderic</a:t>
            </a:r>
            <a:endParaRPr lang="fr-FR" sz="1400" b="1" baseline="0" dirty="0" smtClean="0"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1</a:t>
            </a:fld>
            <a:endParaRPr lang="fr-FR" dirty="0"/>
          </a:p>
        </p:txBody>
      </p:sp>
      <p:pic>
        <p:nvPicPr>
          <p:cNvPr id="16" name="Imagen 15" descr="C:\Users\Propietario\Desktop\TFG\TW51\Images\imagen 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" y="12662"/>
            <a:ext cx="4464496" cy="182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 descr="C:\Users\Propietario\Desktop\TFG\TW51\Images\imagen 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25" y="12662"/>
            <a:ext cx="4672675" cy="181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790319"/>
            <a:ext cx="2162175" cy="7874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4" name="Picture 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790319"/>
            <a:ext cx="2134994" cy="787400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Conclusion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TW51 P2015</a:t>
            </a:r>
            <a:endParaRPr lang="fr-FR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r="19288"/>
          <a:stretch/>
        </p:blipFill>
        <p:spPr>
          <a:xfrm>
            <a:off x="6300192" y="1594177"/>
            <a:ext cx="2633464" cy="428605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68541" y="1726397"/>
            <a:ext cx="6109108" cy="3960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600" dirty="0"/>
              <a:t>Travail avec la technologie des matériaux </a:t>
            </a:r>
            <a:r>
              <a:rPr lang="fr-FR" sz="2600" dirty="0" smtClean="0"/>
              <a:t>programmable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600" dirty="0"/>
              <a:t>Travail avec technologie </a:t>
            </a:r>
            <a:r>
              <a:rPr lang="fr-FR" sz="2600" dirty="0" smtClean="0"/>
              <a:t>4D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600" dirty="0"/>
              <a:t>Travail dans le domaine </a:t>
            </a:r>
            <a:r>
              <a:rPr lang="fr-FR" sz="2600" dirty="0" smtClean="0"/>
              <a:t>médical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600" dirty="0" smtClean="0"/>
              <a:t>CATIA</a:t>
            </a:r>
          </a:p>
          <a:p>
            <a:pPr>
              <a:lnSpc>
                <a:spcPct val="150000"/>
              </a:lnSpc>
            </a:pPr>
            <a:endParaRPr lang="es-ES" sz="26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600" dirty="0"/>
              <a:t>Développement complet d’un projet en </a:t>
            </a:r>
            <a:r>
              <a:rPr lang="fr-FR" sz="2600" dirty="0" smtClean="0"/>
              <a:t>français</a:t>
            </a:r>
            <a:endParaRPr lang="fr-FR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36172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1520" y="3800802"/>
            <a:ext cx="9165520" cy="178854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122" name="Rectangle 23"/>
          <p:cNvSpPr>
            <a:spLocks noChangeArrowheads="1"/>
          </p:cNvSpPr>
          <p:nvPr/>
        </p:nvSpPr>
        <p:spPr bwMode="auto">
          <a:xfrm>
            <a:off x="-13631" y="3676169"/>
            <a:ext cx="9157632" cy="29880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5121" name="Rectangle 36"/>
          <p:cNvSpPr>
            <a:spLocks noChangeArrowheads="1"/>
          </p:cNvSpPr>
          <p:nvPr/>
        </p:nvSpPr>
        <p:spPr bwMode="auto">
          <a:xfrm>
            <a:off x="-11152" y="347663"/>
            <a:ext cx="9157632" cy="3367552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2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-13632" y="1427672"/>
            <a:ext cx="9157631" cy="175432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fr-FR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Merci de votre attention! </a:t>
            </a:r>
            <a:endParaRPr lang="fr-FR" sz="6000" b="1" dirty="0">
              <a:solidFill>
                <a:schemeClr val="bg1"/>
              </a:solidFill>
              <a:latin typeface="Arial Black" panose="020B0A04020102020204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7" name="Picture 25" descr="ut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2" y="5790319"/>
            <a:ext cx="196370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7" descr="bande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" y="0"/>
            <a:ext cx="9144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11573" y="4365105"/>
            <a:ext cx="9132426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fr-FR" sz="3200" b="1" baseline="0" dirty="0" smtClean="0">
                <a:latin typeface="Tahoma" charset="0"/>
              </a:rPr>
              <a:t>Avez-vous des questions?</a:t>
            </a:r>
            <a:endParaRPr lang="fr-FR" sz="3200" b="1" baseline="0" dirty="0" smtClean="0"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11</a:t>
            </a:fld>
            <a:endParaRPr lang="fr-FR" dirty="0"/>
          </a:p>
        </p:txBody>
      </p:sp>
      <p:pic>
        <p:nvPicPr>
          <p:cNvPr id="23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790319"/>
            <a:ext cx="2162175" cy="7874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4" name="Picture 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790319"/>
            <a:ext cx="2134994" cy="787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6650" y="3679620"/>
            <a:ext cx="723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200" b="1" baseline="0" dirty="0" smtClean="0">
                <a:latin typeface="Tahoma" charset="0"/>
              </a:rPr>
              <a:t>TW51-Travaux à caractères industriels et d’innovation</a:t>
            </a:r>
            <a:endParaRPr lang="fr-FR" sz="1200" b="1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Sommaire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TW51 P2015</a:t>
            </a:r>
            <a:endParaRPr lang="fr-FR" dirty="0"/>
          </a:p>
        </p:txBody>
      </p:sp>
      <p:sp>
        <p:nvSpPr>
          <p:cNvPr id="2" name="CuadroTexto 1"/>
          <p:cNvSpPr txBox="1"/>
          <p:nvPr/>
        </p:nvSpPr>
        <p:spPr>
          <a:xfrm>
            <a:off x="953108" y="1646118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baseline="0" dirty="0" smtClean="0"/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fr-FR" baseline="0" dirty="0" smtClean="0"/>
          </a:p>
          <a:p>
            <a:pPr marL="457200" indent="-457200">
              <a:buFont typeface="+mj-lt"/>
              <a:buAutoNum type="arabicPeriod"/>
            </a:pPr>
            <a:r>
              <a:rPr lang="fr-FR" baseline="0" dirty="0" smtClean="0"/>
              <a:t>Produits existantes</a:t>
            </a:r>
          </a:p>
          <a:p>
            <a:pPr marL="457200" indent="-457200">
              <a:buFont typeface="+mj-lt"/>
              <a:buAutoNum type="arabicPeriod"/>
            </a:pPr>
            <a:endParaRPr lang="fr-FR" baseline="0" dirty="0" smtClean="0"/>
          </a:p>
          <a:p>
            <a:pPr marL="457200" indent="-457200">
              <a:buFont typeface="+mj-lt"/>
              <a:buAutoNum type="arabicPeriod"/>
            </a:pPr>
            <a:r>
              <a:rPr lang="fr-FR" baseline="0" dirty="0" smtClean="0"/>
              <a:t>Notre produit:</a:t>
            </a:r>
            <a:br>
              <a:rPr lang="fr-FR" baseline="0" dirty="0" smtClean="0"/>
            </a:br>
            <a:r>
              <a:rPr lang="fr-FR" baseline="0" dirty="0" smtClean="0"/>
              <a:t>Description des parties</a:t>
            </a:r>
            <a:br>
              <a:rPr lang="fr-FR" baseline="0" dirty="0" smtClean="0"/>
            </a:br>
            <a:r>
              <a:rPr lang="fr-FR" baseline="0" dirty="0" smtClean="0"/>
              <a:t>Fabrication</a:t>
            </a:r>
            <a:br>
              <a:rPr lang="fr-FR" baseline="0" dirty="0" smtClean="0"/>
            </a:br>
            <a:r>
              <a:rPr lang="fr-FR" baseline="0" dirty="0" smtClean="0"/>
              <a:t>Contraintes</a:t>
            </a:r>
            <a:br>
              <a:rPr lang="fr-FR" baseline="0" dirty="0" smtClean="0"/>
            </a:br>
            <a:r>
              <a:rPr lang="fr-FR" baseline="0" dirty="0" smtClean="0"/>
              <a:t>Avantages de notre produit </a:t>
            </a:r>
          </a:p>
          <a:p>
            <a:pPr marL="457200" indent="-457200">
              <a:buFont typeface="+mj-lt"/>
              <a:buAutoNum type="arabicPeriod"/>
            </a:pPr>
            <a:endParaRPr lang="fr-FR" baseline="0" dirty="0" smtClean="0"/>
          </a:p>
          <a:p>
            <a:pPr marL="457200" indent="-457200">
              <a:buFont typeface="+mj-lt"/>
              <a:buAutoNum type="arabicPeriod"/>
            </a:pPr>
            <a:r>
              <a:rPr lang="fr-FR" baseline="0" dirty="0" smtClean="0"/>
              <a:t>Conclusion </a:t>
            </a:r>
          </a:p>
          <a:p>
            <a:endParaRPr lang="fr-F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1. Introduction 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TW51 P2015</a:t>
            </a:r>
            <a:endParaRPr lang="fr-FR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19872" y="12737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CuadroTexto 5"/>
          <p:cNvSpPr txBox="1"/>
          <p:nvPr/>
        </p:nvSpPr>
        <p:spPr>
          <a:xfrm>
            <a:off x="395536" y="1730979"/>
            <a:ext cx="65527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600" dirty="0" smtClean="0"/>
              <a:t>Qu’est-ce que sont les matériaux programmables?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600" dirty="0"/>
              <a:t>Qu’est-ce que c’est l’impression 4D</a:t>
            </a:r>
            <a:r>
              <a:rPr lang="fr-FR" sz="2600" dirty="0" smtClean="0"/>
              <a:t>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600" dirty="0"/>
              <a:t>Quel est le but de cette projet?</a:t>
            </a:r>
            <a:r>
              <a:rPr lang="fr-FR" sz="2600" baseline="0" dirty="0"/>
              <a:t> </a:t>
            </a:r>
            <a:endParaRPr lang="fr-FR" sz="2600" baseline="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60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600" dirty="0" smtClean="0"/>
              <a:t>Contexte </a:t>
            </a:r>
            <a:r>
              <a:rPr lang="fr-FR" sz="2600" dirty="0"/>
              <a:t>du projet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  <p:pic>
        <p:nvPicPr>
          <p:cNvPr id="20" name="Imagen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564905"/>
            <a:ext cx="4073624" cy="3803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5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2. Produits existantes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TW51 P2015</a:t>
            </a:r>
            <a:endParaRPr lang="fr-FR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19872" y="12737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44" y="1449387"/>
            <a:ext cx="4666112" cy="46661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08" y="1295250"/>
            <a:ext cx="3815408" cy="43679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7831" y="2213100"/>
            <a:ext cx="3924969" cy="41433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81" y="2106232"/>
            <a:ext cx="3834610" cy="44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3. Notre produit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TW51 P2015</a:t>
            </a:r>
            <a:endParaRPr lang="fr-F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0" t="-453" r="27550" b="6319"/>
          <a:stretch/>
        </p:blipFill>
        <p:spPr>
          <a:xfrm>
            <a:off x="1259632" y="1890959"/>
            <a:ext cx="2592288" cy="40346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21439" r="33463" b="14719"/>
          <a:stretch/>
        </p:blipFill>
        <p:spPr>
          <a:xfrm>
            <a:off x="5614628" y="1890959"/>
            <a:ext cx="3096344" cy="40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3. Notre produit: description des parties 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TW51 P2015</a:t>
            </a:r>
            <a:endParaRPr lang="fr-FR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45506"/>
              </p:ext>
            </p:extLst>
          </p:nvPr>
        </p:nvGraphicFramePr>
        <p:xfrm>
          <a:off x="3179286" y="1774183"/>
          <a:ext cx="5754370" cy="3154680"/>
        </p:xfrm>
        <a:graphic>
          <a:graphicData uri="http://schemas.openxmlformats.org/drawingml/2006/table">
            <a:tbl>
              <a:tblPr firstRow="1" firstCol="1" bandRow="1"/>
              <a:tblGrid>
                <a:gridCol w="800735"/>
                <a:gridCol w="1266825"/>
                <a:gridCol w="746125"/>
                <a:gridCol w="1233805"/>
                <a:gridCol w="170688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Référence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Définition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Nombre d’unités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Matériau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Caractéristiques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Batterie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Aluminium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Légèreté et flexibilité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Unité de contrôle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Composites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Programmable, amovible et légèreté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Support supérieur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Polymère ABS plus silicone RTV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Être confortable, intégrer le circuit électronique, légèreté et recyclable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Support inferieur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Polymère ABS plus silicone RTV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Être confortable, légèreté et recyclable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Support latéral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Fibre de carbone programmable et résine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Rigide, permettre le mouvement seulement dans la phase de réhabilitation et légèreté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Fixation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Velcro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Adaptabilité et légèreté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0" t="-453" r="27550" b="6319"/>
          <a:stretch/>
        </p:blipFill>
        <p:spPr>
          <a:xfrm>
            <a:off x="107504" y="1628800"/>
            <a:ext cx="2592288" cy="4034633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flipH="1" flipV="1">
            <a:off x="755576" y="2153119"/>
            <a:ext cx="3456384" cy="1237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611560" y="2276872"/>
            <a:ext cx="3482162" cy="3165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1547664" y="2593406"/>
            <a:ext cx="3022418" cy="4552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>
            <a:off x="1668565" y="3811886"/>
            <a:ext cx="2759419" cy="6110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 flipV="1">
            <a:off x="899592" y="3393648"/>
            <a:ext cx="3692520" cy="9359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1043608" y="4767854"/>
            <a:ext cx="3191076" cy="601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3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3. Notre produit: Fabrication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TW51 P2015</a:t>
            </a:r>
            <a:endParaRPr lang="fr-FR" dirty="0"/>
          </a:p>
        </p:txBody>
      </p:sp>
      <p:sp>
        <p:nvSpPr>
          <p:cNvPr id="4" name="CuadroTexto 3"/>
          <p:cNvSpPr txBox="1"/>
          <p:nvPr/>
        </p:nvSpPr>
        <p:spPr>
          <a:xfrm>
            <a:off x="619987" y="1866944"/>
            <a:ext cx="3065263" cy="3806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 smtClean="0"/>
              <a:t>Contraintes de fabrication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 smtClean="0"/>
              <a:t>Scanner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 smtClean="0"/>
              <a:t>Adaptation </a:t>
            </a:r>
            <a:r>
              <a:rPr lang="fr-FR" sz="2600" dirty="0"/>
              <a:t>de la </a:t>
            </a:r>
            <a:r>
              <a:rPr lang="fr-FR" sz="2600" dirty="0" smtClean="0"/>
              <a:t>CAO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 smtClean="0"/>
              <a:t>Impression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600" dirty="0"/>
              <a:t>Usinage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3200" dirty="0"/>
          </a:p>
        </p:txBody>
      </p:sp>
      <p:pic>
        <p:nvPicPr>
          <p:cNvPr id="11" name="Imagen 10" descr="Resultado de imagen de maquinas de escaneado 3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78446"/>
            <a:ext cx="1776803" cy="189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3900113"/>
            <a:ext cx="4121902" cy="2414752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4283968" y="4509120"/>
            <a:ext cx="2981644" cy="1161032"/>
            <a:chOff x="0" y="0"/>
            <a:chExt cx="3487046" cy="1330053"/>
          </a:xfrm>
        </p:grpSpPr>
        <p:sp>
          <p:nvSpPr>
            <p:cNvPr id="20" name="Flecha curvada hacia la izquierda 19"/>
            <p:cNvSpPr/>
            <p:nvPr/>
          </p:nvSpPr>
          <p:spPr>
            <a:xfrm rot="5400000">
              <a:off x="834390" y="73388"/>
              <a:ext cx="372328" cy="1216152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1" name="Flecha curvada hacia la izquierda 20"/>
            <p:cNvSpPr/>
            <p:nvPr/>
          </p:nvSpPr>
          <p:spPr>
            <a:xfrm rot="5400000">
              <a:off x="849630" y="-421912"/>
              <a:ext cx="372328" cy="1216152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2" name="Flecha curvada hacia la izquierda 21"/>
            <p:cNvSpPr/>
            <p:nvPr/>
          </p:nvSpPr>
          <p:spPr>
            <a:xfrm rot="5400000">
              <a:off x="2240280" y="404858"/>
              <a:ext cx="254635" cy="107759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" name="Flecha curvada hacia la izquierda 22"/>
            <p:cNvSpPr/>
            <p:nvPr/>
          </p:nvSpPr>
          <p:spPr>
            <a:xfrm rot="5400000">
              <a:off x="2076450" y="675368"/>
              <a:ext cx="239395" cy="10699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4" name="Cerrar llave 23"/>
            <p:cNvSpPr/>
            <p:nvPr/>
          </p:nvSpPr>
          <p:spPr>
            <a:xfrm>
              <a:off x="2964180" y="816338"/>
              <a:ext cx="522866" cy="51054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5" name="Abrir llave 24"/>
            <p:cNvSpPr/>
            <p:nvPr/>
          </p:nvSpPr>
          <p:spPr>
            <a:xfrm>
              <a:off x="0" y="8618"/>
              <a:ext cx="342900" cy="62484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86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3. Notre produit: Contraintes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TW51 P2015</a:t>
            </a:r>
            <a:endParaRPr lang="fr-F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4806" y="1377129"/>
            <a:ext cx="4104456" cy="24053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818" y="3854519"/>
            <a:ext cx="3456384" cy="25765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27173" t="15592" r="31599" b="16112"/>
          <a:stretch/>
        </p:blipFill>
        <p:spPr>
          <a:xfrm>
            <a:off x="4918054" y="2186861"/>
            <a:ext cx="4015602" cy="37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6597352"/>
            <a:ext cx="9144000" cy="259061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1265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solidFill>
            <a:srgbClr val="00359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95536" y="603398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b="1" baseline="0" dirty="0" smtClean="0">
                <a:solidFill>
                  <a:schemeClr val="bg1"/>
                </a:solidFill>
                <a:latin typeface="Tahoma" charset="0"/>
              </a:rPr>
              <a:t>3. Notre produit: Avantages </a:t>
            </a:r>
            <a:endParaRPr lang="fr-FR" b="1" baseline="0" dirty="0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11269" name="Picture 9" descr="ban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7162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F724-1A5F-4929-9D3B-A1033A2A0195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Présentation TW51 P2015</a:t>
            </a:r>
            <a:endParaRPr lang="fr-F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210285"/>
            <a:ext cx="2390198" cy="23901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08579"/>
            <a:ext cx="2952328" cy="22597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6318" t="6800" r="59980" b="6800"/>
          <a:stretch/>
        </p:blipFill>
        <p:spPr>
          <a:xfrm>
            <a:off x="3977009" y="1360668"/>
            <a:ext cx="1744084" cy="22030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3705192"/>
            <a:ext cx="2135882" cy="28515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4641" t="27320" r="48110" b="27320"/>
          <a:stretch/>
        </p:blipFill>
        <p:spPr>
          <a:xfrm>
            <a:off x="5220072" y="3600483"/>
            <a:ext cx="2988332" cy="29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G5 160 Go:Applications:Microsoft Office 2004:Modèles:Présentations:Conceptions:Coin jaune</Template>
  <TotalTime>7515</TotalTime>
  <Words>293</Words>
  <Application>Microsoft Office PowerPoint</Application>
  <PresentationFormat>Presentación en pantalla (4:3)</PresentationFormat>
  <Paragraphs>129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11</vt:i4>
      </vt:variant>
    </vt:vector>
  </HeadingPairs>
  <TitlesOfParts>
    <vt:vector size="24" baseType="lpstr">
      <vt:lpstr>MS PGothic</vt:lpstr>
      <vt:lpstr>PMingLiU</vt:lpstr>
      <vt:lpstr>Arial</vt:lpstr>
      <vt:lpstr>Arial Black</vt:lpstr>
      <vt:lpstr>Calibri</vt:lpstr>
      <vt:lpstr>Calibri Light</vt:lpstr>
      <vt:lpstr>Tahoma</vt:lpstr>
      <vt:lpstr>Times</vt:lpstr>
      <vt:lpstr>1_Conception personnalisée</vt:lpstr>
      <vt:lpstr>3_Conception personnalisée</vt:lpstr>
      <vt:lpstr>2_Conception personnalisée</vt:lpstr>
      <vt:lpstr>4_Conception personnalisée</vt:lpstr>
      <vt:lpstr>Conception personnalisée</vt:lpstr>
      <vt:lpstr>Conception d’un produit intelligent à base de matériau programmable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Merci de votre attention! </vt:lpstr>
    </vt:vector>
  </TitlesOfParts>
  <Company>UTBM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JOUFFROY</dc:creator>
  <cp:lastModifiedBy>ruben magaz fidalgo</cp:lastModifiedBy>
  <cp:revision>469</cp:revision>
  <cp:lastPrinted>2006-07-24T12:48:52Z</cp:lastPrinted>
  <dcterms:created xsi:type="dcterms:W3CDTF">2005-01-20T08:10:47Z</dcterms:created>
  <dcterms:modified xsi:type="dcterms:W3CDTF">2015-06-17T21:44:25Z</dcterms:modified>
</cp:coreProperties>
</file>